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8C69B1-BB86-44D0-9431-6C00786F1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DEC50C-C6D5-4A1C-88CA-11B3D6796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F065C0-25D4-4F32-8C5D-4CEC71876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1BD8AE-BF2C-4ACC-BF70-0BBA7D41E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6B9C37-2EC0-454F-BA4D-DF769E70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3197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9CAA01-4F32-484D-87BD-89B11CDC4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74CD51-2B3B-4AE4-874E-C8E9046040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2A4C44-5F50-4840-970B-39F5A19D1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A44828-4883-4F2B-AE7E-C428A0E2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9D0063-CFEC-4F15-8BA6-B7F2F2C3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4757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02B67CD-B346-485D-B1B9-A3378E43C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6B4136-9F92-4B73-ACA9-CF00B39A99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EC5CF1-9BD9-44C0-BCFA-EEEF602F7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FB3CE2-139A-4B2B-9B69-35DEDE957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D9145F-B6F9-4D20-8A19-49AECA12C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6331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7A25F-1C87-45AB-9A12-484E65B43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BBC01-0985-425A-AC38-83CDD4A32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89370-87B3-4E97-B1F7-41EB28063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E2BE6A-74C4-46AF-8D24-9D86128FE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2F5DD8E-2149-496B-A7CA-8E2E86935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15347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1B34D-CCB0-4709-B8AF-33C7E83D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490933-C574-4221-8BBE-CF7ECA5E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B2C329-EBBE-4340-A251-6EFCF041B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0E794-8C58-45C5-8143-4B12EBB8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F0B6049-1027-493B-B453-F0C70AFC4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6487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1B5CA-1654-4DD1-9D72-C976C3331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A28B83-21A2-4B5F-B977-E20C09B334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229258-6E25-4098-B64A-1DACBBE9D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FEEE77-757E-4262-9912-E682A7FB4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700BF8-D7CB-48EB-ABEC-4D4D1F52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CC9CBB-01D1-4483-9991-3FCFA8C02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292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C47EF-EA30-4C1E-AD55-79183FE11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97D34F-792B-4748-96E4-F81A88BC0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60E667-2EFD-473D-9AC9-AE6FD36AE3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CF9391-584A-4D4C-BFDD-C4425795B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3D09BB-52B1-4CD1-9043-F94026E246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1D3DAC-3942-491F-A6E5-531043623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23CDFD-A76D-4580-B7BA-675321D61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5553219-28DD-47EE-918A-9FC01A556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120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9A2CEE-85D3-457F-A601-E801E0444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D3AC65-8A9C-40E6-A440-C009BA18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F416AA-4CAA-4686-A271-4ED4D015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F2EA1F6-1AF8-4694-9FDB-B250EC33E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3957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E66558D-44F3-4BB7-86F0-6F9370FD2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0A153E9-77AB-4C30-BCCD-4D22697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104120-7BE5-4500-B833-EABC6CD0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66938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E347C8-9697-4A96-B82F-8D8370CAE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42CDB3-2FF4-4066-A4EB-8DD7A8C70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DDBEF13-56D9-4753-88BF-F12346D111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D8F518-20EB-4FA2-AD87-FF77D40B5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1BA16-F9BA-46B7-B751-BBA22648D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6C31290-CE1A-4385-9E19-2BFC81A49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965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E9F3F-CBD8-490E-A8B2-86BACF396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1EE9FDB-1A25-4D4C-B39E-6DD26EBA30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142F42E-77BE-486F-B8AB-82A46BF96E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89AD77-633F-4B96-B667-932DE6260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AAB3E0-8A9D-4F32-995E-FE238F82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01C301-C41C-450F-ACFD-EC43713C9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880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0FAD456-05C3-4F73-95E3-F55344BC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DDE18CA-6E31-4C19-B48E-23C8ADBAA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4B9E41-5545-4E72-8E3C-CF263FC2F9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32087-4289-4D3B-8813-C4ACE5728AA6}" type="datetimeFigureOut">
              <a:rPr lang="es-AR" smtClean="0"/>
              <a:t>29/9/2020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F7D254-5475-4501-BD61-1C8D0A7A6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15B3F5-34E3-4FB4-8AEA-CA51456B4F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3F34A-A897-47DC-9842-E8F2F4135CB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4047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066A1E1-126E-4713-A8A3-D25B3B88725E}"/>
              </a:ext>
            </a:extLst>
          </p:cNvPr>
          <p:cNvSpPr txBox="1"/>
          <p:nvPr/>
        </p:nvSpPr>
        <p:spPr>
          <a:xfrm>
            <a:off x="8243668" y="318254"/>
            <a:ext cx="313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3ro 4to sinónimos y </a:t>
            </a:r>
            <a:r>
              <a:rPr lang="es-AR" b="1" dirty="0" err="1"/>
              <a:t>antonimos</a:t>
            </a:r>
            <a:endParaRPr lang="es-AR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D439E7F-DAF3-458C-9F9C-F8486D2106FD}"/>
              </a:ext>
            </a:extLst>
          </p:cNvPr>
          <p:cNvSpPr/>
          <p:nvPr/>
        </p:nvSpPr>
        <p:spPr>
          <a:xfrm>
            <a:off x="980821" y="502920"/>
            <a:ext cx="3646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/>
              <a:t>UNOi_L2_M2_P41_ACT copia </a:t>
            </a:r>
            <a:r>
              <a:rPr lang="es-AR" b="1" dirty="0" err="1"/>
              <a:t>copia</a:t>
            </a:r>
            <a:endParaRPr lang="es-AR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40C3C1-A06F-4605-A190-7CD891DA7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1081921"/>
            <a:ext cx="6934200" cy="545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92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266E5EF-A5FB-4E0F-94E2-99D8AAFC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83" y="721288"/>
            <a:ext cx="7391400" cy="53530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065D2F5-00D3-440C-9477-011F5020E91F}"/>
              </a:ext>
            </a:extLst>
          </p:cNvPr>
          <p:cNvSpPr txBox="1"/>
          <p:nvPr/>
        </p:nvSpPr>
        <p:spPr>
          <a:xfrm>
            <a:off x="267286" y="2792902"/>
            <a:ext cx="226489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Reemplazar </a:t>
            </a:r>
            <a:r>
              <a:rPr lang="es-MX" dirty="0"/>
              <a:t>Barranquilla</a:t>
            </a:r>
            <a:r>
              <a:rPr lang="es-MX" b="1" dirty="0"/>
              <a:t> por </a:t>
            </a:r>
            <a:r>
              <a:rPr lang="es-MX" dirty="0"/>
              <a:t>la costa</a:t>
            </a: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5218634-BBBE-46A2-BCD4-D1F261DA1162}"/>
              </a:ext>
            </a:extLst>
          </p:cNvPr>
          <p:cNvSpPr txBox="1"/>
          <p:nvPr/>
        </p:nvSpPr>
        <p:spPr>
          <a:xfrm>
            <a:off x="5132363" y="2792902"/>
            <a:ext cx="22648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Reemplazar </a:t>
            </a:r>
            <a:r>
              <a:rPr lang="es-MX" dirty="0"/>
              <a:t>a Pasto</a:t>
            </a:r>
            <a:r>
              <a:rPr lang="es-MX" b="1" dirty="0"/>
              <a:t> por </a:t>
            </a:r>
            <a:r>
              <a:rPr lang="es-MX" dirty="0"/>
              <a:t>al sur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387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24BAC4-9180-423E-ACA9-F7796FC04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915108"/>
            <a:ext cx="7848600" cy="504825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5218634-BBBE-46A2-BCD4-D1F261DA1162}"/>
              </a:ext>
            </a:extLst>
          </p:cNvPr>
          <p:cNvSpPr txBox="1"/>
          <p:nvPr/>
        </p:nvSpPr>
        <p:spPr>
          <a:xfrm>
            <a:off x="8494542" y="528004"/>
            <a:ext cx="2264899" cy="20313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Ponerle acento a </a:t>
            </a:r>
            <a:r>
              <a:rPr lang="es-MX" dirty="0" err="1"/>
              <a:t>Leé</a:t>
            </a:r>
            <a:endParaRPr lang="es-MX" dirty="0"/>
          </a:p>
          <a:p>
            <a:endParaRPr lang="es-MX" b="1" dirty="0"/>
          </a:p>
          <a:p>
            <a:r>
              <a:rPr lang="es-MX" b="1" dirty="0"/>
              <a:t>Ponerle acento a </a:t>
            </a:r>
            <a:r>
              <a:rPr lang="es-MX" dirty="0" err="1"/>
              <a:t>seleccioná</a:t>
            </a:r>
            <a:endParaRPr lang="es-MX" dirty="0"/>
          </a:p>
          <a:p>
            <a:endParaRPr lang="es-MX" b="1" dirty="0"/>
          </a:p>
          <a:p>
            <a:r>
              <a:rPr lang="es-MX" b="1" dirty="0"/>
              <a:t>Cambiar </a:t>
            </a:r>
            <a:r>
              <a:rPr lang="es-MX" dirty="0"/>
              <a:t>anaranjado </a:t>
            </a:r>
            <a:r>
              <a:rPr lang="es-MX" b="1" dirty="0"/>
              <a:t>por </a:t>
            </a:r>
            <a:r>
              <a:rPr lang="es-MX" dirty="0"/>
              <a:t>naranja</a:t>
            </a:r>
            <a:endParaRPr lang="es-AR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E71831F-729B-41E0-AB43-6AE079262F77}"/>
              </a:ext>
            </a:extLst>
          </p:cNvPr>
          <p:cNvSpPr txBox="1"/>
          <p:nvPr/>
        </p:nvSpPr>
        <p:spPr>
          <a:xfrm>
            <a:off x="8494542" y="3100047"/>
            <a:ext cx="2264899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Cambiar oración:</a:t>
            </a:r>
          </a:p>
          <a:p>
            <a:endParaRPr lang="es-MX" dirty="0"/>
          </a:p>
          <a:p>
            <a:r>
              <a:rPr lang="es-MX" dirty="0"/>
              <a:t>La selva misionera posee una </a:t>
            </a:r>
            <a:r>
              <a:rPr lang="es-MX" b="1" dirty="0">
                <a:solidFill>
                  <a:schemeClr val="accent2">
                    <a:lumMod val="75000"/>
                  </a:schemeClr>
                </a:solidFill>
              </a:rPr>
              <a:t>gran</a:t>
            </a:r>
            <a:r>
              <a:rPr lang="es-MX" dirty="0"/>
              <a:t> vegetación.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384097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5218634-BBBE-46A2-BCD4-D1F261DA1162}"/>
              </a:ext>
            </a:extLst>
          </p:cNvPr>
          <p:cNvSpPr txBox="1"/>
          <p:nvPr/>
        </p:nvSpPr>
        <p:spPr>
          <a:xfrm>
            <a:off x="8860302" y="1273592"/>
            <a:ext cx="226489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Que se vean mejor las palabras en color verde sobre el fondo celeste.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64A63A-BDA3-4001-B9B7-D68A349A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872" y="881062"/>
            <a:ext cx="7496175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7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5218634-BBBE-46A2-BCD4-D1F261DA1162}"/>
              </a:ext>
            </a:extLst>
          </p:cNvPr>
          <p:cNvSpPr txBox="1"/>
          <p:nvPr/>
        </p:nvSpPr>
        <p:spPr>
          <a:xfrm>
            <a:off x="8860302" y="1273592"/>
            <a:ext cx="226489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Que se vean mejor las palabras en color verde sobre el fondo celeste.</a:t>
            </a: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846D3FE-6F38-4B7A-BD31-70A4C99CE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273592"/>
            <a:ext cx="7229475" cy="421005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10855A9-018B-46A9-9840-233EF400E87A}"/>
              </a:ext>
            </a:extLst>
          </p:cNvPr>
          <p:cNvSpPr txBox="1"/>
          <p:nvPr/>
        </p:nvSpPr>
        <p:spPr>
          <a:xfrm>
            <a:off x="8860302" y="3378617"/>
            <a:ext cx="226489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Cambiar oración:</a:t>
            </a:r>
          </a:p>
          <a:p>
            <a:endParaRPr lang="es-MX" dirty="0"/>
          </a:p>
          <a:p>
            <a:r>
              <a:rPr lang="es-MX" dirty="0"/>
              <a:t>El desierto del Monte es </a:t>
            </a:r>
            <a:r>
              <a:rPr lang="es-MX" b="1" dirty="0">
                <a:solidFill>
                  <a:schemeClr val="accent6">
                    <a:lumMod val="50000"/>
                  </a:schemeClr>
                </a:solidFill>
              </a:rPr>
              <a:t>enorme</a:t>
            </a:r>
            <a:r>
              <a:rPr lang="es-MX" dirty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2420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5218634-BBBE-46A2-BCD4-D1F261DA1162}"/>
              </a:ext>
            </a:extLst>
          </p:cNvPr>
          <p:cNvSpPr txBox="1"/>
          <p:nvPr/>
        </p:nvSpPr>
        <p:spPr>
          <a:xfrm>
            <a:off x="8860302" y="1273592"/>
            <a:ext cx="226489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Que se vean mejor las palabras en color verde sobre el fondo celeste.</a:t>
            </a:r>
            <a:endParaRPr lang="es-A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2C6B364-6C66-4ECA-BE1D-CF7631259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0" y="1366837"/>
            <a:ext cx="78390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44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5218634-BBBE-46A2-BCD4-D1F261DA1162}"/>
              </a:ext>
            </a:extLst>
          </p:cNvPr>
          <p:cNvSpPr txBox="1"/>
          <p:nvPr/>
        </p:nvSpPr>
        <p:spPr>
          <a:xfrm>
            <a:off x="8860302" y="1273592"/>
            <a:ext cx="22648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Reemplazar </a:t>
            </a:r>
            <a:r>
              <a:rPr lang="es-MX" dirty="0"/>
              <a:t>Volver </a:t>
            </a:r>
            <a:r>
              <a:rPr lang="es-MX" b="1" dirty="0"/>
              <a:t>por </a:t>
            </a:r>
            <a:r>
              <a:rPr lang="es-MX" dirty="0" err="1"/>
              <a:t>Volvé</a:t>
            </a:r>
            <a:endParaRPr lang="es-AR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E253DD2-6979-400A-B1E2-0A905DC61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320" y="1037639"/>
            <a:ext cx="4848225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73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5218634-BBBE-46A2-BCD4-D1F261DA1162}"/>
              </a:ext>
            </a:extLst>
          </p:cNvPr>
          <p:cNvSpPr txBox="1"/>
          <p:nvPr/>
        </p:nvSpPr>
        <p:spPr>
          <a:xfrm>
            <a:off x="8860302" y="1273592"/>
            <a:ext cx="2264899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MX" b="1" dirty="0"/>
              <a:t>Reemplazar </a:t>
            </a:r>
            <a:r>
              <a:rPr lang="es-MX" dirty="0"/>
              <a:t>Volver </a:t>
            </a:r>
            <a:r>
              <a:rPr lang="es-MX" b="1" dirty="0"/>
              <a:t>por </a:t>
            </a:r>
            <a:r>
              <a:rPr lang="es-MX" dirty="0" err="1"/>
              <a:t>Volvé</a:t>
            </a:r>
            <a:endParaRPr lang="es-AR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4B93B74-7AA0-44F4-A06E-8692E91A0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609" y="1276350"/>
            <a:ext cx="56483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12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110</Words>
  <Application>Microsoft Office PowerPoint</Application>
  <PresentationFormat>Panorámica</PresentationFormat>
  <Paragraphs>20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Palmieri, Cecilia Paula</dc:creator>
  <cp:lastModifiedBy>Palmieri, Cecilia Paula</cp:lastModifiedBy>
  <cp:revision>29</cp:revision>
  <dcterms:created xsi:type="dcterms:W3CDTF">2020-09-23T18:43:46Z</dcterms:created>
  <dcterms:modified xsi:type="dcterms:W3CDTF">2020-09-29T19:35:29Z</dcterms:modified>
</cp:coreProperties>
</file>