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C69B1-BB86-44D0-9431-6C00786F1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DEC50C-C6D5-4A1C-88CA-11B3D6796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F065C0-25D4-4F32-8C5D-4CEC71876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1BD8AE-BF2C-4ACC-BF70-0BBA7D41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B9C37-2EC0-454F-BA4D-DF769E70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319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CAA01-4F32-484D-87BD-89B11CDC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74CD51-2B3B-4AE4-874E-C8E904604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2A4C44-5F50-4840-970B-39F5A19D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A44828-4883-4F2B-AE7E-C428A0E2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D0063-CFEC-4F15-8BA6-B7F2F2C3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757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2B67CD-B346-485D-B1B9-A3378E43C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B4136-9F92-4B73-ACA9-CF00B39A9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EC5CF1-9BD9-44C0-BCFA-EEEF602F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FB3CE2-139A-4B2B-9B69-35DEDE95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D9145F-B6F9-4D20-8A19-49AECA12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633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7A25F-1C87-45AB-9A12-484E65B4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BBC01-0985-425A-AC38-83CDD4A3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89370-87B3-4E97-B1F7-41EB2806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E2BE6A-74C4-46AF-8D24-9D86128F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F5DD8E-2149-496B-A7CA-8E2E8693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534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1B34D-CCB0-4709-B8AF-33C7E83D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490933-C574-4221-8BBE-CF7ECA5E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B2C329-EBBE-4340-A251-6EFCF041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0E794-8C58-45C5-8143-4B12EBB8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0B6049-1027-493B-B453-F0C70AFC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487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1B5CA-1654-4DD1-9D72-C976C333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A28B83-21A2-4B5F-B977-E20C09B33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229258-6E25-4098-B64A-1DACBBE9D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FEEE77-757E-4262-9912-E682A7FB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700BF8-D7CB-48EB-ABEC-4D4D1F52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CC9CBB-01D1-4483-9991-3FCFA8C0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92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C47EF-EA30-4C1E-AD55-79183FE1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97D34F-792B-4748-96E4-F81A88BC0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60E667-2EFD-473D-9AC9-AE6FD36AE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6CF9391-584A-4D4C-BFDD-C4425795B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3D09BB-52B1-4CD1-9043-F94026E24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1D3DAC-3942-491F-A6E5-53104362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23CDFD-A76D-4580-B7BA-675321D6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553219-28DD-47EE-918A-9FC01A55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120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A2CEE-85D3-457F-A601-E801E044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D3AC65-8A9C-40E6-A440-C009BA18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416AA-4CAA-4686-A271-4ED4D015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2EA1F6-1AF8-4694-9FDB-B250EC33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395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66558D-44F3-4BB7-86F0-6F9370FD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A153E9-77AB-4C30-BCCD-4D22697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104120-7BE5-4500-B833-EABC6CD0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693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347C8-9697-4A96-B82F-8D8370CA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2CDB3-2FF4-4066-A4EB-8DD7A8C7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DBEF13-56D9-4753-88BF-F12346D11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D8F518-20EB-4FA2-AD87-FF77D40B5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1BA16-F9BA-46B7-B751-BBA22648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C31290-CE1A-4385-9E19-2BFC81A4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965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E9F3F-CBD8-490E-A8B2-86BACF39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EE9FDB-1A25-4D4C-B39E-6DD26EBA3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42F42E-77BE-486F-B8AB-82A46BF9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89AD77-633F-4B96-B667-932DE626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AAB3E0-8A9D-4F32-995E-FE238F82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01C301-C41C-450F-ACFD-EC43713C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80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FAD456-05C3-4F73-95E3-F55344BC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DE18CA-6E31-4C19-B48E-23C8ADBAA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4B9E41-5545-4E72-8E3C-CF263FC2F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F7D254-5475-4501-BD61-1C8D0A7A6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15B3F5-34E3-4FB4-8AEA-CA51456B4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04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066A1E1-126E-4713-A8A3-D25B3B88725E}"/>
              </a:ext>
            </a:extLst>
          </p:cNvPr>
          <p:cNvSpPr txBox="1"/>
          <p:nvPr/>
        </p:nvSpPr>
        <p:spPr>
          <a:xfrm>
            <a:off x="8243668" y="318254"/>
            <a:ext cx="31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/>
              <a:t>5to cuento tradicional de autor</a:t>
            </a:r>
            <a:endParaRPr lang="es-AR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D439E7F-DAF3-458C-9F9C-F8486D2106FD}"/>
              </a:ext>
            </a:extLst>
          </p:cNvPr>
          <p:cNvSpPr/>
          <p:nvPr/>
        </p:nvSpPr>
        <p:spPr>
          <a:xfrm>
            <a:off x="980821" y="502920"/>
            <a:ext cx="3646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UNOi_L2_M3_P28_AMP copia </a:t>
            </a:r>
            <a:r>
              <a:rPr lang="es-AR" b="1" dirty="0" err="1"/>
              <a:t>copia</a:t>
            </a:r>
            <a:endParaRPr lang="es-AR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D268EE-93B5-4ECF-8F90-E01250AEC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1005721"/>
            <a:ext cx="80010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65D2F5-00D3-440C-9477-011F5020E91F}"/>
              </a:ext>
            </a:extLst>
          </p:cNvPr>
          <p:cNvSpPr txBox="1"/>
          <p:nvPr/>
        </p:nvSpPr>
        <p:spPr>
          <a:xfrm>
            <a:off x="8243668" y="966542"/>
            <a:ext cx="2771335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Reemplazar texto por:</a:t>
            </a:r>
          </a:p>
          <a:p>
            <a:endParaRPr lang="es-MX" b="1" dirty="0"/>
          </a:p>
          <a:p>
            <a:r>
              <a:rPr lang="es-MX" dirty="0"/>
              <a:t>Los hermanos Grimm se dedicaron a recopilar cuentos populares nacidos de las narraciones orales de la antigüedad. Estos siguen transmitiéndose de padres a hijos hasta el día de hoy.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113D71-090D-4166-B1AD-08971F8F7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58" y="711763"/>
            <a:ext cx="70199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65D2F5-00D3-440C-9477-011F5020E91F}"/>
              </a:ext>
            </a:extLst>
          </p:cNvPr>
          <p:cNvSpPr txBox="1"/>
          <p:nvPr/>
        </p:nvSpPr>
        <p:spPr>
          <a:xfrm>
            <a:off x="8243668" y="966542"/>
            <a:ext cx="2771335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Sacarle la mayúscula inicial a </a:t>
            </a:r>
            <a:r>
              <a:rPr lang="es-MX" dirty="0"/>
              <a:t>Hermanos</a:t>
            </a:r>
            <a:r>
              <a:rPr lang="es-MX" b="1" dirty="0"/>
              <a:t>.</a:t>
            </a:r>
          </a:p>
          <a:p>
            <a:endParaRPr lang="es-MX" b="1" dirty="0"/>
          </a:p>
          <a:p>
            <a:r>
              <a:rPr lang="es-MX" b="1" dirty="0"/>
              <a:t>Cambiar el final</a:t>
            </a:r>
          </a:p>
          <a:p>
            <a:endParaRPr lang="es-MX" b="1" dirty="0"/>
          </a:p>
          <a:p>
            <a:r>
              <a:rPr lang="es-MX" dirty="0"/>
              <a:t>y otro que es malvado.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BB8F7C0-03C6-471D-B8FB-6BAE79342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7" y="909637"/>
            <a:ext cx="71342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7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065D2F5-00D3-440C-9477-011F5020E91F}"/>
              </a:ext>
            </a:extLst>
          </p:cNvPr>
          <p:cNvSpPr txBox="1"/>
          <p:nvPr/>
        </p:nvSpPr>
        <p:spPr>
          <a:xfrm>
            <a:off x="8243668" y="966542"/>
            <a:ext cx="2771335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Modificar comienzo:</a:t>
            </a:r>
          </a:p>
          <a:p>
            <a:endParaRPr lang="es-MX" b="1" dirty="0"/>
          </a:p>
          <a:p>
            <a:r>
              <a:rPr lang="es-MX" dirty="0"/>
              <a:t>Las historias de los cuentos suceden en lugares fantásticos,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452B1D-0431-4C6B-AE99-44AF69A57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72" y="801638"/>
            <a:ext cx="69723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408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80</Words>
  <Application>Microsoft Office PowerPoint</Application>
  <PresentationFormat>Panorámica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Palmieri, Cecilia Paula</dc:creator>
  <cp:lastModifiedBy>Palmieri, Cecilia Paula</cp:lastModifiedBy>
  <cp:revision>29</cp:revision>
  <dcterms:created xsi:type="dcterms:W3CDTF">2020-09-23T18:43:46Z</dcterms:created>
  <dcterms:modified xsi:type="dcterms:W3CDTF">2020-09-29T19:05:21Z</dcterms:modified>
</cp:coreProperties>
</file>