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75" r:id="rId3"/>
    <p:sldId id="276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F804A-77EA-42B2-ABC2-70D70A91AB09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9C873-F61D-4F3E-B01D-88CB29AFF29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98997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91FC8-B6EA-427B-B3BE-6E0728FB4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1F4EAA-7F40-4AC2-8F37-1826E072E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BEA7D9-D53E-414A-9F11-56A8CACCE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4344C9-FFAF-423F-8E61-1B67BFCA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CFEA68-70B0-46C9-821C-C01DEAC56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971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1B897-B2B7-4A5D-80AB-1328D1833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73EEFE-48C7-4366-B273-1AB26F3D3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2CBA61-CC53-4205-BDE1-ED41C2B0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B115C6-8FED-45C6-9C38-5B45CFD9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0BFE41-E08B-4430-A820-1B29FFBF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351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1063FA3-D0D4-4A5D-91B1-639FA6EE2B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58E22EC-1AC0-4777-A744-0699CE677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3F3F0C-275A-42F4-B51C-4D40E3B6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D8BA8B-4843-4A33-8762-C238CB998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0281E4-E38C-45D4-B66F-10EDF2ABE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7406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6066BA-76DB-44DA-BE05-6B92ED32C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FB665B-0D1E-41BB-B261-D30A1C631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4D7E18-52A5-4C6D-A036-320A3C13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4B608C-12E3-400C-9FCD-942EFBA7D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D855A5-B45B-483D-A631-16A91AA22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600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250EF8-27D7-410C-9ACB-45A149CF8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F4DF5A-2213-45F1-838C-3078FC2D1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7AED3C-D3B1-41D4-A5CA-B2DCE39C9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32E354-523A-41AD-B2EB-A0FBD338E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BC372F-A83C-4778-B08D-B157AC40B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688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D1CE3-BACC-49D9-BB6A-2CB6EEE19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E898C9-5015-4649-B3CA-B7CC7EB3A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262FCB5-CB4F-459D-8AE0-DB2A372EA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2C853B-6658-49B6-A77C-703C4AE8D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9E3212-C803-4F1B-9D65-B9A87BC13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ACCEB0-33E4-497E-8538-A64A6692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001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D89785-0B70-49D5-9743-8E5301E63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7BADC9-4EA6-45A7-BF43-34886ED64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C91823-90FA-48C0-9A93-BB8857FB2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A5D21F6-6593-42A5-A5ED-FB910EEC9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10FD2C-3DB3-49F1-8844-8AA30888B4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A76A06-FD89-4599-B659-59E32CC84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59E1B5A-E18E-47E0-8602-81DACB079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894A203-5375-4208-8BDD-570D40B60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593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A5732-953E-4E47-92A1-4A8E3B0D1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AA2C4E2-CC3D-4C7C-A62D-36B019ED1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4BBD866-E7C7-4562-8053-542C43C8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A48C662-5D1B-4133-8679-9B0B10B4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007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91A2D18-E913-4B89-B094-F90984D2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FFE6B5-8729-404D-8202-8BE17E13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A9C021A-8F36-4B45-8022-E65C7405D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048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429315-7EA1-4FE5-930C-61B2A443E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07F946-6D6C-4736-85BE-55FC5FF37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22E23A-203C-4EEB-AB4D-F9AC64CDA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90A92B-9BFF-46FA-BFCB-44DA269C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EA9294-C68C-4512-BFEA-531DC789A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613446-DFCF-472A-AC56-367E79732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022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537D57-FADD-4E8F-BFA8-078EC5DA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45951F3-E96F-48FC-8E47-AD799BD21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A00AC7-125E-411A-80ED-5F388E9C6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213805-05D9-4A4E-AB97-F4D5E4C4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3B3F3B-9A83-4E00-A467-FCD67ADF6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723B23-2431-45E6-88C8-63A321542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013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7C83C9C-9DA4-4EEF-BA4D-CD2CDFA07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1EA0EA-97B0-4F10-8321-78AAC808F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573D01-8D05-413D-B460-37A4FEB4F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1407C-88B5-427B-AF94-C9C3746F5C9C}" type="datetimeFigureOut">
              <a:rPr lang="es-AR" smtClean="0"/>
              <a:t>23/6/2020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180748-3CF2-415D-8719-087C35E3A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794A05-D003-49DB-95A2-A5BEBD1E2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827AD-1280-4F73-A761-37B9EB2E83E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502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9703A28-154C-48B1-82E8-658CB6BF2389}"/>
              </a:ext>
            </a:extLst>
          </p:cNvPr>
          <p:cNvSpPr txBox="1"/>
          <p:nvPr/>
        </p:nvSpPr>
        <p:spPr>
          <a:xfrm>
            <a:off x="2954215" y="633046"/>
            <a:ext cx="3402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>
                <a:highlight>
                  <a:srgbClr val="FFFF00"/>
                </a:highlight>
              </a:rPr>
              <a:t>Lengua 4TO TIPOS DE NARRADOR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D55C418-61D4-4BDA-86B5-6A7817AF3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638" y="1543050"/>
            <a:ext cx="493395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956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9703A28-154C-48B1-82E8-658CB6BF2389}"/>
              </a:ext>
            </a:extLst>
          </p:cNvPr>
          <p:cNvSpPr txBox="1"/>
          <p:nvPr/>
        </p:nvSpPr>
        <p:spPr>
          <a:xfrm>
            <a:off x="2954215" y="633046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>
                <a:highlight>
                  <a:srgbClr val="FFFF00"/>
                </a:highlight>
              </a:rPr>
              <a:t>lengua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437F4DB-098D-4362-9F70-4DAFF41F0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469" y="1471612"/>
            <a:ext cx="5229225" cy="391477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213B179-97D3-4B25-A63F-F7044F0305F3}"/>
              </a:ext>
            </a:extLst>
          </p:cNvPr>
          <p:cNvSpPr txBox="1"/>
          <p:nvPr/>
        </p:nvSpPr>
        <p:spPr>
          <a:xfrm>
            <a:off x="7343918" y="3059667"/>
            <a:ext cx="4163453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b="1" dirty="0"/>
              <a:t>ELIMINAR LA ÚLTIMA PANTALLA</a:t>
            </a:r>
          </a:p>
        </p:txBody>
      </p:sp>
    </p:spTree>
    <p:extLst>
      <p:ext uri="{BB962C8B-B14F-4D97-AF65-F5344CB8AC3E}">
        <p14:creationId xmlns:p14="http://schemas.microsoft.com/office/powerpoint/2010/main" val="2945228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9703A28-154C-48B1-82E8-658CB6BF2389}"/>
              </a:ext>
            </a:extLst>
          </p:cNvPr>
          <p:cNvSpPr txBox="1"/>
          <p:nvPr/>
        </p:nvSpPr>
        <p:spPr>
          <a:xfrm>
            <a:off x="2954215" y="633046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>
                <a:highlight>
                  <a:srgbClr val="FFFF00"/>
                </a:highlight>
              </a:rPr>
              <a:t>lengua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213B179-97D3-4B25-A63F-F7044F0305F3}"/>
              </a:ext>
            </a:extLst>
          </p:cNvPr>
          <p:cNvSpPr txBox="1"/>
          <p:nvPr/>
        </p:nvSpPr>
        <p:spPr>
          <a:xfrm>
            <a:off x="7343918" y="3059667"/>
            <a:ext cx="4163453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b="1" dirty="0"/>
              <a:t>Agregar al final:</a:t>
            </a:r>
          </a:p>
          <a:p>
            <a:endParaRPr lang="es-AR" b="1" dirty="0"/>
          </a:p>
          <a:p>
            <a:r>
              <a:rPr lang="es-AR" dirty="0"/>
              <a:t>Es la voz </a:t>
            </a:r>
            <a:r>
              <a:rPr lang="es-MX" dirty="0"/>
              <a:t>que el autor imagina para contar la historia.</a:t>
            </a:r>
            <a:endParaRPr lang="es-AR" b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6DC9275-26D1-4DCB-911C-2F21AE57B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50068"/>
            <a:ext cx="5181600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43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A200821-0261-4AF6-99D5-CC786B835A1B}"/>
              </a:ext>
            </a:extLst>
          </p:cNvPr>
          <p:cNvSpPr txBox="1"/>
          <p:nvPr/>
        </p:nvSpPr>
        <p:spPr>
          <a:xfrm>
            <a:off x="7400189" y="3089480"/>
            <a:ext cx="4163453" cy="20313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b="1" dirty="0"/>
              <a:t>Reemplazar texto:</a:t>
            </a:r>
          </a:p>
          <a:p>
            <a:endParaRPr lang="es-AR" b="1" dirty="0"/>
          </a:p>
          <a:p>
            <a:r>
              <a:rPr lang="es-AR" dirty="0"/>
              <a:t>El narrador de un cuento puede ser su </a:t>
            </a:r>
            <a:r>
              <a:rPr lang="es-AR" b="1" dirty="0"/>
              <a:t>protagonista, </a:t>
            </a:r>
            <a:r>
              <a:rPr lang="es-AR" dirty="0"/>
              <a:t>cuenta lo </a:t>
            </a:r>
            <a:r>
              <a:rPr lang="es-MX" dirty="0"/>
              <a:t>que le ocurre en primera persona. (</a:t>
            </a:r>
            <a:r>
              <a:rPr lang="es-AR" i="1" dirty="0"/>
              <a:t>Decidí acompañar al espantapájaros</a:t>
            </a:r>
            <a:r>
              <a:rPr lang="es-AR" dirty="0"/>
              <a:t>).</a:t>
            </a:r>
            <a:endParaRPr lang="es-AR" b="1" dirty="0"/>
          </a:p>
          <a:p>
            <a:endParaRPr lang="es-AR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F7582EC-87A0-4C8D-80F9-E5052BB43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883" y="975798"/>
            <a:ext cx="6220311" cy="458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3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A200821-0261-4AF6-99D5-CC786B835A1B}"/>
              </a:ext>
            </a:extLst>
          </p:cNvPr>
          <p:cNvSpPr txBox="1"/>
          <p:nvPr/>
        </p:nvSpPr>
        <p:spPr>
          <a:xfrm>
            <a:off x="7400189" y="3089480"/>
            <a:ext cx="4163453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b="1" dirty="0"/>
              <a:t>Reemplazar texto:</a:t>
            </a:r>
          </a:p>
          <a:p>
            <a:endParaRPr lang="es-AR" b="1" dirty="0"/>
          </a:p>
          <a:p>
            <a:r>
              <a:rPr lang="es-AR" dirty="0"/>
              <a:t>También el narrador de un cuento puede ser un personaje secundario, que cuenta </a:t>
            </a:r>
            <a:r>
              <a:rPr lang="es-MX" dirty="0"/>
              <a:t>lo que les sucedió a otros. En este caso se llama </a:t>
            </a:r>
            <a:r>
              <a:rPr lang="es-MX" b="1" dirty="0"/>
              <a:t>testigo</a:t>
            </a:r>
            <a:r>
              <a:rPr lang="es-MX" dirty="0"/>
              <a:t>. (</a:t>
            </a:r>
            <a:r>
              <a:rPr lang="es-MX" i="1" dirty="0"/>
              <a:t>En ese momento, noté que </a:t>
            </a:r>
            <a:r>
              <a:rPr lang="es-AR" i="1" dirty="0" err="1"/>
              <a:t>Dorothy</a:t>
            </a:r>
            <a:r>
              <a:rPr lang="es-AR" i="1" dirty="0"/>
              <a:t> había decido acompañar al espantapájaros</a:t>
            </a:r>
            <a:r>
              <a:rPr lang="es-AR" dirty="0"/>
              <a:t>).</a:t>
            </a:r>
            <a:endParaRPr lang="es-AR" b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B31C7A3-3000-4741-8250-F75D835B9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659" y="642717"/>
            <a:ext cx="6505853" cy="481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6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A200821-0261-4AF6-99D5-CC786B835A1B}"/>
              </a:ext>
            </a:extLst>
          </p:cNvPr>
          <p:cNvSpPr txBox="1"/>
          <p:nvPr/>
        </p:nvSpPr>
        <p:spPr>
          <a:xfrm>
            <a:off x="7400189" y="3089480"/>
            <a:ext cx="4163453" cy="25853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b="1" dirty="0"/>
              <a:t>Reemplazar texto:</a:t>
            </a:r>
          </a:p>
          <a:p>
            <a:endParaRPr lang="es-AR" b="1" dirty="0"/>
          </a:p>
          <a:p>
            <a:r>
              <a:rPr lang="es-AR" dirty="0"/>
              <a:t>En otros casos, el narrador es </a:t>
            </a:r>
            <a:r>
              <a:rPr lang="es-AR" b="1" dirty="0"/>
              <a:t>omnisciente</a:t>
            </a:r>
            <a:r>
              <a:rPr lang="es-AR" dirty="0"/>
              <a:t>, no es un personaje, </a:t>
            </a:r>
            <a:r>
              <a:rPr lang="es-MX" dirty="0"/>
              <a:t>es una voz que relata, en tercera persona, hechos que les </a:t>
            </a:r>
            <a:r>
              <a:rPr lang="es-AR" dirty="0"/>
              <a:t>sucedieron a otros personajes. Conoce y puede decir </a:t>
            </a:r>
            <a:r>
              <a:rPr lang="es-MX" dirty="0"/>
              <a:t>lo que ellos piensan y sienten. (</a:t>
            </a:r>
            <a:r>
              <a:rPr lang="es-MX" i="1" dirty="0" err="1"/>
              <a:t>Dorothy</a:t>
            </a:r>
            <a:r>
              <a:rPr lang="es-MX" i="1" dirty="0"/>
              <a:t> </a:t>
            </a:r>
            <a:r>
              <a:rPr lang="es-AR" i="1" dirty="0"/>
              <a:t>decidió acompañar al espantapájaros</a:t>
            </a:r>
            <a:r>
              <a:rPr lang="es-AR" dirty="0"/>
              <a:t>).</a:t>
            </a:r>
            <a:endParaRPr lang="es-AR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ACFFF4B-C42B-4C8C-AC70-5FFE983F1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795" y="477569"/>
            <a:ext cx="6683949" cy="521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832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A200821-0261-4AF6-99D5-CC786B835A1B}"/>
              </a:ext>
            </a:extLst>
          </p:cNvPr>
          <p:cNvSpPr txBox="1"/>
          <p:nvPr/>
        </p:nvSpPr>
        <p:spPr>
          <a:xfrm>
            <a:off x="7400189" y="3089480"/>
            <a:ext cx="4163453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b="1" dirty="0"/>
              <a:t>ELIMINAR ESTA PANTALLA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CD5487A-31AD-4C3E-B8E4-1BA5CCDF8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358" y="792699"/>
            <a:ext cx="6293414" cy="474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997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156</Words>
  <Application>Microsoft Office PowerPoint</Application>
  <PresentationFormat>Panorámica</PresentationFormat>
  <Paragraphs>17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136</cp:revision>
  <dcterms:created xsi:type="dcterms:W3CDTF">2020-05-08T18:35:08Z</dcterms:created>
  <dcterms:modified xsi:type="dcterms:W3CDTF">2020-06-23T20:43:11Z</dcterms:modified>
</cp:coreProperties>
</file>