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13BAC-0F71-4014-9FE7-6677445F76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2277AF-E16E-49FD-B7AF-7C1C0D03A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8337640-3DB4-4D81-B5EF-A68E8EB4D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0DB33C-2695-4C7D-A19D-7CA4A4C7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DC84C1-F09C-442F-ADDA-AE24EC5A6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44018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7B8AF6-57E4-498B-AEF6-2FC1D77C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190E7C-53F2-43A0-8838-64DB87338E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AFA5C4-FE0A-43DB-A9A8-12384EC34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48B95B-0B7C-42D3-A895-55AC8C02B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EA4323-46BB-4599-B56F-D88498176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0471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DE1D41F-DA23-44EF-8FF2-B565D8384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CA9741-6ED9-4990-A9BE-FB0306479E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E82361-88B4-440F-BD69-B3993F26F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022F97-7758-4E7E-9DCB-6BA0D455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A36677-D3ED-4579-8D2C-24962C2B4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979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CA512B-3472-464F-BBEE-915804903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5DCCE4-7AF4-4849-BF70-F05E60DC3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52090C-25FA-4FC8-9DF5-51FF00C03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122174-0AF8-4F04-AA7F-FD286DC15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5360F5A-1857-4064-9F29-BE832BE1A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6431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265C81-193C-440A-B988-B71E21808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C427801-74CF-4592-B0E6-672F8B8B5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7505F9-540D-4644-952A-38542480E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0F2E78-1356-4F5D-BE7D-8B468F9C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002277-56B7-4EAE-B03C-8FB1DCA45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557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E3027F-1AED-4741-B3BA-47162E527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48B50D-6438-4A3A-895F-0C876FB1C2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F0A673-D7D3-4EF5-8DB3-551B508BC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480A16A-03B2-48B4-9CF0-CF6DCA92A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89912F-CB0D-4481-8F4D-708452DE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B348BA-8ECE-4578-993B-DE923C06A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03318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F7F51E-7021-4D4A-8A3C-E25F6A868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59CBB3-8415-4CF8-B99B-0C8A5AC60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0C0BB7-5D85-43B7-861D-6F313232E7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B9F35D0-F72C-426A-9919-A56752E87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0175BA8-672D-4170-BFAF-F2B5E08228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8020527-78D2-423E-AE96-580DC2621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870898-DD20-4D73-B1C9-6F0891E74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FDF918E-8CD2-46B1-A714-0FF5F6744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68228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1091E8-4658-452B-B046-A6C4A5EA9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0ECE350-E8EA-48D4-8C39-B71048625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7B96C2C-6004-45BD-80BC-BA033D25B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52F6B3A-5423-4FA0-8565-7E0D356CE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4983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7F13CF3-9C2E-4879-8B50-6DA94B38A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025FFF9-F3E1-458C-AC69-18F0FFFB1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FCC07A-F226-4049-B1AF-FE30E97A1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5247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4C3175-7842-417C-BECC-515685678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90119A-186E-4FED-B8C0-9238B0B26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18DEE73-7EA0-4E4A-8B7C-A56282CBA9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9546E9-0AB0-4AAE-BFB7-FFB51F733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D809AA-DF87-40AF-A082-CE39559E1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D3ED8C-B13C-48EE-A3C3-20AC78DDD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45467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BFD652-642A-43CE-968E-A793D46AE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93C1080-AE97-4BD7-BDCE-BB6CE53588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A15AE8-9B3E-48BC-928B-1898A0F617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E9211F-E0D4-4234-A49A-C5823A43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3E5A5C-896E-433B-810D-FEEA98195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D4045E1-224C-4FF7-8616-B82CAE81F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77376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E0D831F-15B7-4EF2-BA64-958B7D0DA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BF59CA6-41C3-4E70-BC27-BEC6C0855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01AB31-85C8-4914-9CF7-2482E76DA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98708-BB0B-424A-8F4A-A014E30AA989}" type="datetimeFigureOut">
              <a:rPr lang="es-AR" smtClean="0"/>
              <a:t>13/5/2021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8FA968-76AA-4561-9734-9B7C3B3302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FAC805-7149-4386-9E6C-9450A51339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75EC4-EADD-4F6D-B294-2223AC4E7DE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894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7694BE4-6E89-4F96-A298-6EB8CB7F54CB}"/>
              </a:ext>
            </a:extLst>
          </p:cNvPr>
          <p:cNvSpPr/>
          <p:nvPr/>
        </p:nvSpPr>
        <p:spPr>
          <a:xfrm>
            <a:off x="633984" y="2154206"/>
            <a:ext cx="3499104" cy="25472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800"/>
              </a:spcAft>
            </a:pPr>
            <a:r>
              <a:rPr lang="en-US" sz="36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Circunferencias</a:t>
            </a:r>
            <a:r>
              <a:rPr lang="en-US" sz="36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y </a:t>
            </a:r>
            <a:r>
              <a:rPr lang="en-US" sz="36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paralelogramos</a:t>
            </a:r>
            <a:endParaRPr lang="en-US" sz="36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Imagen 3" descr="Forma&#10;&#10;Descripción generada automáticamente">
            <a:extLst>
              <a:ext uri="{FF2B5EF4-FFF2-40B4-BE49-F238E27FC236}">
                <a16:creationId xmlns:a16="http://schemas.microsoft.com/office/drawing/2014/main" id="{5A4B06EF-CB4B-4238-A571-15A46BC64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16" y="791839"/>
            <a:ext cx="6780700" cy="5271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09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B2E2DD1-456B-4560-82B9-364108890D66}"/>
              </a:ext>
            </a:extLst>
          </p:cNvPr>
          <p:cNvSpPr/>
          <p:nvPr/>
        </p:nvSpPr>
        <p:spPr>
          <a:xfrm>
            <a:off x="867507" y="389768"/>
            <a:ext cx="1026003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La </a:t>
            </a:r>
            <a:r>
              <a:rPr lang="es-MX" sz="2400" b="1" dirty="0">
                <a:solidFill>
                  <a:srgbClr val="00B050"/>
                </a:solidFill>
                <a:latin typeface="Calibri-Bold"/>
              </a:rPr>
              <a:t>mediatriz de un segmento </a:t>
            </a:r>
            <a:r>
              <a:rPr lang="es-MX" sz="2400" dirty="0">
                <a:solidFill>
                  <a:srgbClr val="000000"/>
                </a:solidFill>
                <a:latin typeface="Calibri-Light"/>
              </a:rPr>
              <a:t>es la recta perpendicular a este que pasa por su punto medio. Cada punto de la mediatriz equidista (está a la misma distancia) de los </a:t>
            </a:r>
            <a:r>
              <a:rPr lang="es-AR" sz="2400" dirty="0">
                <a:solidFill>
                  <a:srgbClr val="000000"/>
                </a:solidFill>
                <a:latin typeface="Calibri-Light"/>
              </a:rPr>
              <a:t>extremos del segmento.</a:t>
            </a:r>
          </a:p>
          <a:p>
            <a:endParaRPr lang="es-MX" sz="2400" dirty="0">
              <a:solidFill>
                <a:srgbClr val="000000"/>
              </a:solidFill>
              <a:latin typeface="Calibri-Light"/>
            </a:endParaRPr>
          </a:p>
          <a:p>
            <a:r>
              <a:rPr lang="es-MX" sz="2400" dirty="0">
                <a:solidFill>
                  <a:srgbClr val="000000"/>
                </a:solidFill>
                <a:latin typeface="Calibri-Light"/>
              </a:rPr>
              <a:t>Para trazarla, se pincha con el compás en los extremos del segmento y se dibujan dos circunferencias de igual radio, que se corten en dos puntos. Luego se traza la recta que pasa por esos dos puntos.</a:t>
            </a:r>
            <a:endParaRPr lang="es-AR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00B1592-7775-4838-8B4B-89FB3B4EF39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25"/>
          <a:stretch/>
        </p:blipFill>
        <p:spPr>
          <a:xfrm>
            <a:off x="5233181" y="3429000"/>
            <a:ext cx="3949997" cy="26776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Rectángulo 3">
            <a:extLst>
              <a:ext uri="{FF2B5EF4-FFF2-40B4-BE49-F238E27FC236}">
                <a16:creationId xmlns:a16="http://schemas.microsoft.com/office/drawing/2014/main" id="{3BD319CD-DA61-4B89-BA41-E87A5F23EA6E}"/>
              </a:ext>
            </a:extLst>
          </p:cNvPr>
          <p:cNvSpPr/>
          <p:nvPr/>
        </p:nvSpPr>
        <p:spPr>
          <a:xfrm>
            <a:off x="2596724" y="6283566"/>
            <a:ext cx="4611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latin typeface="Calibri-Light"/>
              </a:rPr>
              <a:t>El punto </a:t>
            </a:r>
            <a:r>
              <a:rPr lang="es-MX" b="1" dirty="0">
                <a:latin typeface="Calibri-Bold"/>
              </a:rPr>
              <a:t>t </a:t>
            </a:r>
            <a:r>
              <a:rPr lang="es-MX" dirty="0">
                <a:latin typeface="Calibri-Light"/>
              </a:rPr>
              <a:t>está a la misma distancia de </a:t>
            </a:r>
            <a:r>
              <a:rPr lang="es-MX" b="1" dirty="0">
                <a:latin typeface="Calibri-Bold"/>
              </a:rPr>
              <a:t>a </a:t>
            </a:r>
            <a:r>
              <a:rPr lang="es-MX" dirty="0">
                <a:latin typeface="Calibri-Light"/>
              </a:rPr>
              <a:t>y de </a:t>
            </a:r>
            <a:r>
              <a:rPr lang="es-MX" b="1" dirty="0">
                <a:latin typeface="Calibri-Bold"/>
              </a:rPr>
              <a:t>b</a:t>
            </a:r>
            <a:r>
              <a:rPr lang="es-MX" dirty="0">
                <a:latin typeface="Calibri-Light"/>
              </a:rPr>
              <a:t>.</a:t>
            </a:r>
            <a:endParaRPr lang="es-AR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8B586B2-CD87-4F49-98FD-86895A0EA93E}"/>
              </a:ext>
            </a:extLst>
          </p:cNvPr>
          <p:cNvSpPr/>
          <p:nvPr/>
        </p:nvSpPr>
        <p:spPr>
          <a:xfrm>
            <a:off x="0" y="-1"/>
            <a:ext cx="506437" cy="4178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b="1" dirty="0"/>
              <a:t>C</a:t>
            </a:r>
          </a:p>
          <a:p>
            <a:pPr algn="ctr"/>
            <a:r>
              <a:rPr lang="es-AR" b="1" dirty="0"/>
              <a:t>I</a:t>
            </a:r>
          </a:p>
          <a:p>
            <a:pPr algn="ctr"/>
            <a:r>
              <a:rPr lang="es-AR" b="1" dirty="0"/>
              <a:t>R</a:t>
            </a:r>
          </a:p>
          <a:p>
            <a:pPr algn="ctr"/>
            <a:r>
              <a:rPr lang="es-AR" b="1" dirty="0"/>
              <a:t>C</a:t>
            </a:r>
          </a:p>
          <a:p>
            <a:pPr algn="ctr"/>
            <a:r>
              <a:rPr lang="es-AR" b="1" dirty="0"/>
              <a:t>U</a:t>
            </a:r>
          </a:p>
          <a:p>
            <a:pPr algn="ctr"/>
            <a:r>
              <a:rPr lang="es-AR" b="1" dirty="0"/>
              <a:t>N</a:t>
            </a:r>
          </a:p>
          <a:p>
            <a:pPr algn="ctr"/>
            <a:r>
              <a:rPr lang="es-AR" b="1" dirty="0"/>
              <a:t>F</a:t>
            </a:r>
          </a:p>
          <a:p>
            <a:pPr algn="ctr"/>
            <a:r>
              <a:rPr lang="es-AR" b="1" dirty="0"/>
              <a:t>E</a:t>
            </a:r>
          </a:p>
          <a:p>
            <a:pPr algn="ctr"/>
            <a:r>
              <a:rPr lang="es-AR" b="1" dirty="0"/>
              <a:t>R</a:t>
            </a:r>
          </a:p>
          <a:p>
            <a:pPr algn="ctr"/>
            <a:r>
              <a:rPr lang="es-AR" b="1" dirty="0"/>
              <a:t>E</a:t>
            </a:r>
          </a:p>
          <a:p>
            <a:pPr algn="ctr"/>
            <a:r>
              <a:rPr lang="es-AR" b="1" dirty="0"/>
              <a:t>N</a:t>
            </a:r>
          </a:p>
          <a:p>
            <a:pPr algn="ctr"/>
            <a:r>
              <a:rPr lang="es-AR" b="1" dirty="0"/>
              <a:t>C</a:t>
            </a:r>
          </a:p>
          <a:p>
            <a:pPr algn="ctr"/>
            <a:r>
              <a:rPr lang="es-AR" b="1" dirty="0"/>
              <a:t>I</a:t>
            </a:r>
          </a:p>
          <a:p>
            <a:pPr algn="ctr"/>
            <a:r>
              <a:rPr lang="es-AR" b="1" dirty="0"/>
              <a:t>A</a:t>
            </a:r>
          </a:p>
          <a:p>
            <a:pPr algn="ctr"/>
            <a:r>
              <a:rPr lang="es-AR" b="1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334968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E02753FB-F464-494D-A3F7-5966D208B3A9}"/>
              </a:ext>
            </a:extLst>
          </p:cNvPr>
          <p:cNvSpPr/>
          <p:nvPr/>
        </p:nvSpPr>
        <p:spPr>
          <a:xfrm>
            <a:off x="0" y="0"/>
            <a:ext cx="6096000" cy="618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2000" b="1" dirty="0"/>
              <a:t>CONSTRUCCIÓN DE PARALELOGRAMOS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96A9013-4096-4E3C-91F7-9394CD8BF581}"/>
              </a:ext>
            </a:extLst>
          </p:cNvPr>
          <p:cNvSpPr/>
          <p:nvPr/>
        </p:nvSpPr>
        <p:spPr>
          <a:xfrm>
            <a:off x="339688" y="1007571"/>
            <a:ext cx="3890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b="1" dirty="0">
                <a:latin typeface="Calibri-Bold"/>
              </a:rPr>
              <a:t>Dados dos lados y un ángulo.</a:t>
            </a:r>
            <a:endParaRPr lang="es-AR" sz="2400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C102A525-2F92-4C80-9F01-005B27D74944}"/>
              </a:ext>
            </a:extLst>
          </p:cNvPr>
          <p:cNvSpPr/>
          <p:nvPr/>
        </p:nvSpPr>
        <p:spPr>
          <a:xfrm>
            <a:off x="839373" y="4683593"/>
            <a:ext cx="94581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Calibri-Light"/>
              </a:rPr>
              <a:t>Se traza el ángulo y se marcan los lados dados. Luego se trazan las paralelas a cada lado y así se determina el </a:t>
            </a:r>
            <a:r>
              <a:rPr lang="es-AR" sz="2400" dirty="0">
                <a:latin typeface="Calibri-Light"/>
              </a:rPr>
              <a:t>vértice faltante, </a:t>
            </a:r>
            <a:r>
              <a:rPr lang="es-AR" sz="2400" b="1" dirty="0">
                <a:latin typeface="Calibri-Bold"/>
              </a:rPr>
              <a:t>p</a:t>
            </a:r>
            <a:r>
              <a:rPr lang="es-AR" sz="2400" dirty="0">
                <a:latin typeface="Calibri-Light"/>
              </a:rPr>
              <a:t>.</a:t>
            </a:r>
            <a:endParaRPr lang="es-AR" sz="24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356B36F3-98DA-409D-B665-F707C6BDA0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572" y="2132707"/>
            <a:ext cx="8339538" cy="173926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8217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149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Calibri-Bold</vt:lpstr>
      <vt:lpstr>Calibri-Light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5</cp:revision>
  <dcterms:created xsi:type="dcterms:W3CDTF">2021-05-13T13:08:09Z</dcterms:created>
  <dcterms:modified xsi:type="dcterms:W3CDTF">2021-05-13T13:19:29Z</dcterms:modified>
</cp:coreProperties>
</file>