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C99A93-26BB-4B66-8103-B8746AB02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CAF2C9E-CF4A-4F88-823B-5F23D8A7C5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9DE5D3-E5E1-4516-8421-288337151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784C-4984-49F7-9F3C-742CC834135B}" type="datetimeFigureOut">
              <a:rPr lang="es-AR" smtClean="0"/>
              <a:t>8/6/2023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06BA8E-1D57-4CA1-8D38-99405CA0B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660178-0B92-4AF5-B3F0-5731B11AB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8434-5D51-4DE6-BB05-55D4CAC6FBD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63954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57C198-7E8C-4335-94C7-4CBA78BBA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0E2849D-2320-4EFF-9CC0-AE35619758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275049-F2B8-47F2-9BCF-B0A039585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784C-4984-49F7-9F3C-742CC834135B}" type="datetimeFigureOut">
              <a:rPr lang="es-AR" smtClean="0"/>
              <a:t>8/6/2023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5DA2F7-DAAB-4FEA-A3CC-2D44FAEEC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A5B38B-5BDD-4BB1-9E4E-B2787E10E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8434-5D51-4DE6-BB05-55D4CAC6FBD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9662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8E19493-C789-49BE-9ACC-1F4C5675EC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1C438A4-144E-46E0-A906-939D9FCBCC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BE02B9-1A6C-4D70-BFAF-FF7430129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784C-4984-49F7-9F3C-742CC834135B}" type="datetimeFigureOut">
              <a:rPr lang="es-AR" smtClean="0"/>
              <a:t>8/6/2023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DE6EF9-2DC0-41D4-AA3C-84AFDAB9A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FBE666-F3B8-428A-91F2-6329CE7BF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8434-5D51-4DE6-BB05-55D4CAC6FBD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19034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FC2744-9414-40AD-821A-D72A9A514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C0151C-9243-4412-A214-B90DBAF95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1EC923-F769-4036-AB91-0B2469294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784C-4984-49F7-9F3C-742CC834135B}" type="datetimeFigureOut">
              <a:rPr lang="es-AR" smtClean="0"/>
              <a:t>8/6/2023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64303F-E291-47F2-A93C-6E2921C53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968996-9A42-437C-AB6B-C34CF6617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8434-5D51-4DE6-BB05-55D4CAC6FBD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0544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BF896E-2E75-4B12-AA2E-730AA7CE0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41D891-554D-469A-96E8-C7B301884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B9FCD4-4940-4E67-833C-555E949B4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784C-4984-49F7-9F3C-742CC834135B}" type="datetimeFigureOut">
              <a:rPr lang="es-AR" smtClean="0"/>
              <a:t>8/6/2023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96D61E-00BF-4BB9-8A7C-722BBC7D7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84784B-552C-4DB1-850D-4FCA01561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8434-5D51-4DE6-BB05-55D4CAC6FBD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15806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D6D33C-A3A6-4C03-A0E7-86D95DAA3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28A70B-2C97-4D62-8F2A-7E00BAA62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16C6932-263B-4361-B442-1829B9F99D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5C89FF-C882-4FC4-9FB9-AB98AE237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784C-4984-49F7-9F3C-742CC834135B}" type="datetimeFigureOut">
              <a:rPr lang="es-AR" smtClean="0"/>
              <a:t>8/6/2023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84CA2E4-E9DE-4CC9-A202-5A69CC52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440516-D7A8-47B3-A842-95B1DCD4A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8434-5D51-4DE6-BB05-55D4CAC6FBD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7418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CA8922-DC3F-44AA-8797-2EE551D06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8A011A-ED69-42BA-BC0E-D9F0ED7F3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997707F-E428-46AF-B5D0-7D3D34275A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2172B5-F7A8-45E9-AA47-5B60BFF0DF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1CF0FE7-6D69-45E6-8668-E935D0624F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2942702-E4BB-4AE6-AA46-5731C900F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784C-4984-49F7-9F3C-742CC834135B}" type="datetimeFigureOut">
              <a:rPr lang="es-AR" smtClean="0"/>
              <a:t>8/6/2023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486CAD2-CD96-435C-9041-40B4D18CD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B35139A-9272-41B5-BB7C-4E41E4094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8434-5D51-4DE6-BB05-55D4CAC6FBD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04324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D8E6DC-2362-417C-83E2-A91BCBEFE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B907BD7-98E2-4FA8-8A8D-EF4507523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784C-4984-49F7-9F3C-742CC834135B}" type="datetimeFigureOut">
              <a:rPr lang="es-AR" smtClean="0"/>
              <a:t>8/6/2023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7483EC1-A8C2-4780-9597-1AB94FA04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756FAE6-C9F4-42BA-85C9-965B70483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8434-5D51-4DE6-BB05-55D4CAC6FBD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0853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BEDE144-6641-4B71-A92C-FFEF1E69D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784C-4984-49F7-9F3C-742CC834135B}" type="datetimeFigureOut">
              <a:rPr lang="es-AR" smtClean="0"/>
              <a:t>8/6/2023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8345EE7-C5D2-419B-ADAD-7993836F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6BD0E7-7775-40F3-8381-DF261946C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8434-5D51-4DE6-BB05-55D4CAC6FBD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64535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634B38-2891-47B4-B527-36010366F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9B6C45-37BB-4BDA-A322-DD1E6D0AE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B417B7-4BEC-4445-A515-ABC5D4833C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6B7254-39DB-4319-9857-F219A00F8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784C-4984-49F7-9F3C-742CC834135B}" type="datetimeFigureOut">
              <a:rPr lang="es-AR" smtClean="0"/>
              <a:t>8/6/2023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C47FB0-A56D-42AD-AB97-30BE695D1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CBD485-5EBE-4A46-8C44-54F2777B6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8434-5D51-4DE6-BB05-55D4CAC6FBD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7534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054980-3450-459C-9E15-D84842613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BF390B7-8210-469C-A397-125FA0565D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F401779-CCE1-40CA-9296-7D6B01A3F6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D6FF15-2E40-497C-96C6-394225BBF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784C-4984-49F7-9F3C-742CC834135B}" type="datetimeFigureOut">
              <a:rPr lang="es-AR" smtClean="0"/>
              <a:t>8/6/2023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BD7E51-578C-423B-B91B-48F486482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64780C8-413C-443B-A492-A237961E0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8434-5D51-4DE6-BB05-55D4CAC6FBD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83125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674DCED-B968-40B2-8DC3-67A03DAEC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8E792D-D1E7-4158-A2FA-00183BA5F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800439-5F5B-4CBE-83BF-3D9F06EC64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6784C-4984-49F7-9F3C-742CC834135B}" type="datetimeFigureOut">
              <a:rPr lang="es-AR" smtClean="0"/>
              <a:t>8/6/2023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27878A-EA48-46E2-864F-13DC5EEF49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F3543C-8417-4D76-A6A9-7EBBDA3CA3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08434-5D51-4DE6-BB05-55D4CAC6FBD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90876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4C4750C-12D9-4D9A-9B4B-BAC5CDAEBC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53" y="642988"/>
            <a:ext cx="2785771" cy="5571543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D048AEC8-5816-42AF-9FB3-85C639AE0228}"/>
              </a:ext>
            </a:extLst>
          </p:cNvPr>
          <p:cNvSpPr txBox="1"/>
          <p:nvPr/>
        </p:nvSpPr>
        <p:spPr>
          <a:xfrm>
            <a:off x="4387515" y="2022601"/>
            <a:ext cx="7161017" cy="41543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7200" b="1" dirty="0" err="1"/>
              <a:t>Construcción</a:t>
            </a:r>
            <a:r>
              <a:rPr lang="en-US" sz="7200" b="1" dirty="0"/>
              <a:t> de </a:t>
            </a:r>
            <a:r>
              <a:rPr lang="en-US" sz="7200" b="1" dirty="0" err="1"/>
              <a:t>triángulos</a:t>
            </a:r>
            <a:r>
              <a:rPr lang="en-US" sz="7200" b="1" dirty="0"/>
              <a:t> con el </a:t>
            </a:r>
            <a:r>
              <a:rPr lang="en-US" sz="7200" b="1" dirty="0" err="1"/>
              <a:t>compás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837001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80BDDDA4-F565-4E14-A69A-D82E64BF34DB}"/>
              </a:ext>
            </a:extLst>
          </p:cNvPr>
          <p:cNvSpPr/>
          <p:nvPr/>
        </p:nvSpPr>
        <p:spPr>
          <a:xfrm>
            <a:off x="0" y="0"/>
            <a:ext cx="12192000" cy="6768010"/>
          </a:xfrm>
          <a:prstGeom prst="rect">
            <a:avLst/>
          </a:prstGeom>
          <a:solidFill>
            <a:srgbClr val="FFF1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86AEBF6-F1C3-4845-854F-9D9486768294}"/>
              </a:ext>
            </a:extLst>
          </p:cNvPr>
          <p:cNvSpPr/>
          <p:nvPr/>
        </p:nvSpPr>
        <p:spPr>
          <a:xfrm>
            <a:off x="543951" y="246914"/>
            <a:ext cx="555204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400" b="1" dirty="0">
                <a:latin typeface="Calibri-Bold"/>
              </a:rPr>
              <a:t>Dados los 3 lados</a:t>
            </a:r>
          </a:p>
          <a:p>
            <a:endParaRPr lang="es-MX" sz="2400" dirty="0">
              <a:latin typeface="Calibri-Light"/>
            </a:endParaRPr>
          </a:p>
          <a:p>
            <a:pPr marL="514350" indent="-514350">
              <a:buFont typeface="+mj-lt"/>
              <a:buAutoNum type="romanUcPeriod"/>
            </a:pPr>
            <a:r>
              <a:rPr lang="es-MX" sz="2400" dirty="0">
                <a:latin typeface="Calibri-Light"/>
              </a:rPr>
              <a:t>Se traza, por ejemplo, el segmento      . Se abre el compás con la medida del segmento celeste, se pincha en </a:t>
            </a:r>
            <a:r>
              <a:rPr lang="es-MX" sz="2400" b="1" dirty="0">
                <a:latin typeface="Calibri-Bold"/>
              </a:rPr>
              <a:t>b </a:t>
            </a:r>
            <a:r>
              <a:rPr lang="es-MX" sz="2400" dirty="0">
                <a:latin typeface="Calibri-Light"/>
              </a:rPr>
              <a:t>y se traza un arco.</a:t>
            </a:r>
            <a:br>
              <a:rPr lang="es-MX" sz="2400" dirty="0">
                <a:latin typeface="Calibri-Light"/>
              </a:rPr>
            </a:br>
            <a:endParaRPr lang="es-A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9A4DD2DE-DD7A-4739-9604-48D0AAAFD1AF}"/>
                  </a:ext>
                </a:extLst>
              </p:cNvPr>
              <p:cNvSpPr txBox="1"/>
              <p:nvPr/>
            </p:nvSpPr>
            <p:spPr>
              <a:xfrm>
                <a:off x="5495295" y="1064270"/>
                <a:ext cx="371897" cy="3148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AR" sz="20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sz="2000" b="1" i="1">
                              <a:latin typeface="Cambria Math" panose="02040503050406030204" pitchFamily="18" charset="0"/>
                            </a:rPr>
                            <m:t>𝒂𝒃</m:t>
                          </m:r>
                        </m:e>
                      </m:acc>
                    </m:oMath>
                  </m:oMathPara>
                </a14:m>
                <a:endParaRPr lang="es-AR" sz="2000" b="1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9A4DD2DE-DD7A-4739-9604-48D0AAAFD1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5295" y="1064270"/>
                <a:ext cx="371897" cy="314894"/>
              </a:xfrm>
              <a:prstGeom prst="rect">
                <a:avLst/>
              </a:prstGeom>
              <a:blipFill>
                <a:blip r:embed="rId2"/>
                <a:stretch>
                  <a:fillRect l="-16393" r="-18033" b="-9804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ángulo 5">
            <a:extLst>
              <a:ext uri="{FF2B5EF4-FFF2-40B4-BE49-F238E27FC236}">
                <a16:creationId xmlns:a16="http://schemas.microsoft.com/office/drawing/2014/main" id="{771B068E-1647-4E5C-8FD4-76672C71B635}"/>
              </a:ext>
            </a:extLst>
          </p:cNvPr>
          <p:cNvSpPr/>
          <p:nvPr/>
        </p:nvSpPr>
        <p:spPr>
          <a:xfrm>
            <a:off x="6314025" y="211513"/>
            <a:ext cx="535322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2400" dirty="0">
              <a:latin typeface="Calibri-Light"/>
            </a:endParaRPr>
          </a:p>
          <a:p>
            <a:endParaRPr lang="es-MX" sz="2400" dirty="0">
              <a:latin typeface="Calibri-Light"/>
            </a:endParaRPr>
          </a:p>
          <a:p>
            <a:pPr marL="514350" indent="-514350">
              <a:buFont typeface="+mj-lt"/>
              <a:buAutoNum type="romanUcPeriod" startAt="2"/>
            </a:pPr>
            <a:r>
              <a:rPr lang="es-MX" sz="2400" dirty="0">
                <a:latin typeface="Calibri-Light"/>
              </a:rPr>
              <a:t>Luego se abre el compás con la medida del segmento verde y se hace otro arco con centro en </a:t>
            </a:r>
            <a:r>
              <a:rPr lang="es-MX" sz="2400" b="1" dirty="0">
                <a:latin typeface="Calibri-Bold"/>
              </a:rPr>
              <a:t>a </a:t>
            </a:r>
            <a:r>
              <a:rPr lang="es-MX" sz="2400" dirty="0">
                <a:latin typeface="Calibri-Light"/>
              </a:rPr>
              <a:t>que corte el primero. Queda determinado así el punto </a:t>
            </a:r>
            <a:r>
              <a:rPr lang="es-MX" sz="2400" b="1" dirty="0">
                <a:latin typeface="Calibri-Bold"/>
              </a:rPr>
              <a:t>c</a:t>
            </a:r>
            <a:r>
              <a:rPr lang="es-MX" sz="2400" dirty="0">
                <a:latin typeface="Calibri-Light"/>
              </a:rPr>
              <a:t>.</a:t>
            </a:r>
            <a:endParaRPr lang="es-AR" sz="2400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E4092F9-19F6-4249-9749-4DB1FA6643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3980" y="3114206"/>
            <a:ext cx="4383212" cy="253486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86C62C9C-670B-4C7B-8A9D-87F82E4FE3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5281" y="3105224"/>
            <a:ext cx="5071965" cy="2416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597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38E950F4-8C8C-4241-9ED0-2006F8B05A1A}"/>
              </a:ext>
            </a:extLst>
          </p:cNvPr>
          <p:cNvSpPr/>
          <p:nvPr/>
        </p:nvSpPr>
        <p:spPr>
          <a:xfrm>
            <a:off x="0" y="0"/>
            <a:ext cx="12192000" cy="6768010"/>
          </a:xfrm>
          <a:prstGeom prst="rect">
            <a:avLst/>
          </a:prstGeom>
          <a:solidFill>
            <a:srgbClr val="FFF1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8FE226D1-EDB6-41F9-A998-499CE1CD8E2A}"/>
              </a:ext>
            </a:extLst>
          </p:cNvPr>
          <p:cNvSpPr/>
          <p:nvPr/>
        </p:nvSpPr>
        <p:spPr>
          <a:xfrm>
            <a:off x="853440" y="89990"/>
            <a:ext cx="560732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>
                <a:latin typeface="Calibri-Bold"/>
              </a:rPr>
              <a:t>Dados 2 lados y el ángulo comprendido</a:t>
            </a:r>
          </a:p>
          <a:p>
            <a:endParaRPr lang="es-MX" sz="2400" dirty="0">
              <a:latin typeface="Calibri-Light"/>
            </a:endParaRPr>
          </a:p>
          <a:p>
            <a:pPr marL="514350" indent="-514350">
              <a:buFont typeface="+mj-lt"/>
              <a:buAutoNum type="romanUcPeriod"/>
            </a:pPr>
            <a:r>
              <a:rPr lang="es-MX" sz="2400" dirty="0">
                <a:latin typeface="Calibri-Light"/>
              </a:rPr>
              <a:t>Se dibuja un ángulo de la amplitud indicada. Sobre uno de los lados del ángulo se traslada, con compás, el </a:t>
            </a:r>
            <a:r>
              <a:rPr lang="es-AR" sz="2400" dirty="0">
                <a:latin typeface="Calibri-Light"/>
              </a:rPr>
              <a:t>segmento violeta.</a:t>
            </a:r>
            <a:endParaRPr lang="es-AR" sz="2400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05A0525-9941-4E58-AB30-69520B5C4A25}"/>
              </a:ext>
            </a:extLst>
          </p:cNvPr>
          <p:cNvSpPr/>
          <p:nvPr/>
        </p:nvSpPr>
        <p:spPr>
          <a:xfrm>
            <a:off x="6448002" y="89990"/>
            <a:ext cx="560732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s-AR" sz="2400" dirty="0">
                <a:latin typeface="Calibri-Light"/>
              </a:rPr>
            </a:br>
            <a:endParaRPr lang="es-AR" sz="2400" dirty="0">
              <a:latin typeface="Calibri-Light"/>
            </a:endParaRPr>
          </a:p>
          <a:p>
            <a:pPr marL="514350" indent="-514350">
              <a:buFont typeface="+mj-lt"/>
              <a:buAutoNum type="romanUcPeriod" startAt="2"/>
            </a:pPr>
            <a:r>
              <a:rPr lang="es-MX" sz="2400" dirty="0">
                <a:latin typeface="Calibri-Light"/>
              </a:rPr>
              <a:t>Sobre el otro lado se transporta el segmento verde. Se completa el triángulo trazando el tercer lado.</a:t>
            </a:r>
            <a:endParaRPr lang="es-AR" sz="24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6DE6B550-104C-4B20-B21C-0657A6D81A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2564" y="2894820"/>
            <a:ext cx="5115438" cy="253162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7DF3927-207C-4FE3-AC39-51485C1A23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55"/>
          <a:stretch/>
        </p:blipFill>
        <p:spPr>
          <a:xfrm>
            <a:off x="7659974" y="2752526"/>
            <a:ext cx="3199462" cy="2531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652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127</Words>
  <Application>Microsoft Office PowerPoint</Application>
  <PresentationFormat>Panorámica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Calibri-Bold</vt:lpstr>
      <vt:lpstr>Calibri-Light</vt:lpstr>
      <vt:lpstr>Cambria Math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Palmieri, Cecilia Paula</dc:creator>
  <cp:lastModifiedBy>Palmieri, Cecilia Paula</cp:lastModifiedBy>
  <cp:revision>5</cp:revision>
  <dcterms:created xsi:type="dcterms:W3CDTF">2021-05-13T12:39:00Z</dcterms:created>
  <dcterms:modified xsi:type="dcterms:W3CDTF">2023-06-08T20:47:57Z</dcterms:modified>
</cp:coreProperties>
</file>