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937FD7-6E5D-43C7-ABF7-FE8272A4E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08BAC2-65E6-42E9-8699-26FFCF9A9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300CFD-EEE8-407F-A772-BFCF723B3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7A444D-ED3D-4C9A-B206-E2EAFBE3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161616-9051-480B-BC9E-C657A4A0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34813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5F0830-84A1-4474-B4DB-3D098AD33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BB8D271-FF3C-41F2-BD23-FA5569CF7C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AB49AD-0410-46D8-B6F2-EFEABD1B4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CC3D38-5C50-419B-B6C8-24B8E2841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4BB212-DAD7-4B75-80C4-6D371154C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87720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624C76-3264-4434-BB7B-F2AF6A778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93C20AB-998C-490E-B07D-33C364246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DC0644-BD23-4214-9C28-3F481ABC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A2670E-48EA-4064-BE9A-BEDA9945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EE698A-EF96-4E55-AE2E-71CFE557E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122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7F6F31-3640-40A4-82F0-1ADD3FEC9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7413B7-0129-432F-8990-04C5FA043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CCF0A2-6889-407C-B6A4-1FDF468A3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DDAE7A-2CE2-450D-9C6E-8850F00D7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49A60E-2D72-4D8E-A833-3BAEA28A4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4712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5615DC-B553-47C9-B16D-AD3E871F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A15D2B-2C3D-453A-911A-75C00FBE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84F402-F0CF-4C15-86A2-01B4DB601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1B4CDD-2ABB-46E7-A3C9-7DA3E3164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40F12F-53DA-4944-8B61-C6219229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459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0F07D-0971-478A-88B4-795EBB58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C3B4F2-CFF1-44E2-AF28-E71978369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A63744-97DF-42C0-AAAF-546037EBA9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1D8D21-8E7C-4D95-8DE9-4BDFA44BD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0682AD5-DADE-4EB3-BFF2-8190F732E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0BC5F8-6AD6-48C7-AB1D-0BD037D18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601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98A2DD-7996-4CDA-BF85-72BB9FABF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DA1B56-55A2-45EE-B8A5-8AE705D48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5570D7-9B5E-40B0-82EB-B5CC906EE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7E4799-C5BE-4D3D-9620-A106A0116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BD6ED90-0D8D-4087-A0CD-A91AE4020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0E7D886-84F1-4C24-841E-A8A9E3976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92DA49-5A35-4C64-9B6B-79BC48A23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1EB36E-A17A-4B20-A53F-CADB1EC71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928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507760-EFD3-4B83-A644-A208193D4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452938D-49F2-4E84-8F63-E77ECE9AB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FB4FCF9-6CF8-40CB-8D3E-053893E7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7D1085D-2EF9-4542-AD9A-55AD5F26B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2549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D0F7E58-DF56-4139-8C64-9B7BEFEDC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F043104-1DA4-4459-827C-A2DCED85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AF16EDC-95A8-4BC0-BBD1-846D787E7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9168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0BE37-1D0D-4E7D-96CF-E98C8F662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E51E0F-7E95-46A8-98FA-23890F486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1B164D-E9C1-43D7-889F-6118CD49D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FE3EBD6-1279-4BFD-BC39-D58E93F99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F298AA-D312-483E-996D-81C135B58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F5658E8-329D-41ED-B296-495EEA680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0811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1F1C9B-861A-4EB4-B93A-3AAF0FDA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D67F2D-8DE4-41CD-9066-C123DC8C19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C2DFE5C-632F-4323-86AD-0C19E186F2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E1197F-B52F-4CF3-B78C-032C31704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7E7F439-2AB0-4B11-B7E2-CDFBC2E85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EB1597-009D-432B-9633-5D2AC3FAB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39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E99971-3962-4978-9CCF-97476FBF1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B529B8-2B77-4CC4-B1CD-77A16DF11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A10D36-769B-401B-8632-07494453E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0DC8-3DC7-4529-91B2-5D79961157D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B5903F-EF79-4584-B5FE-C982C61647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4B4DB5-C799-4EA7-B331-94EBBA08C8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AE72D-71AF-48AC-BF1D-2845FB8F579B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841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alimentos, dibujo, luz&#10;&#10;Descripción generada automáticamente">
            <a:extLst>
              <a:ext uri="{FF2B5EF4-FFF2-40B4-BE49-F238E27FC236}">
                <a16:creationId xmlns:a16="http://schemas.microsoft.com/office/drawing/2014/main" id="{800245D9-08E6-4E1E-93CF-1523C759A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63E3877E-A128-415F-AE87-C5A1A288EBDD}"/>
              </a:ext>
            </a:extLst>
          </p:cNvPr>
          <p:cNvSpPr/>
          <p:nvPr/>
        </p:nvSpPr>
        <p:spPr>
          <a:xfrm>
            <a:off x="3462034" y="3105834"/>
            <a:ext cx="50117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3600" b="1" dirty="0">
                <a:highlight>
                  <a:srgbClr val="C0C0C0"/>
                </a:highlight>
                <a:latin typeface="CaeciliaLTStd-Bold"/>
              </a:rPr>
              <a:t>CÁLCULOS COMBINADOS</a:t>
            </a:r>
            <a:endParaRPr lang="es-AR" sz="3600" dirty="0"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28376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4E8D96F-A334-44B9-90D3-2F08D5269F31}"/>
              </a:ext>
            </a:extLst>
          </p:cNvPr>
          <p:cNvSpPr/>
          <p:nvPr/>
        </p:nvSpPr>
        <p:spPr>
          <a:xfrm>
            <a:off x="811236" y="465463"/>
            <a:ext cx="96269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UniversLTStd-Light"/>
              </a:rPr>
              <a:t>Cuando en un cálculo sin paréntesis se combinan varias operaciones, señalamos los términos (determinados por las sumas y restas) y resolvemos respetando el siguiente orden:</a:t>
            </a:r>
            <a:endParaRPr lang="es-AR" sz="24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73AB45E-4EAF-4AA5-AD90-29156549F3C6}"/>
              </a:ext>
            </a:extLst>
          </p:cNvPr>
          <p:cNvSpPr/>
          <p:nvPr/>
        </p:nvSpPr>
        <p:spPr>
          <a:xfrm>
            <a:off x="1050388" y="2854794"/>
            <a:ext cx="543481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AR" sz="2800" b="1" dirty="0">
                <a:latin typeface="UniversLTStd-Bold"/>
              </a:rPr>
              <a:t>1.° </a:t>
            </a:r>
            <a:r>
              <a:rPr lang="es-AR" sz="2800" dirty="0">
                <a:latin typeface="UniversLTStd-Light"/>
              </a:rPr>
              <a:t>Potencias y raíces.</a:t>
            </a:r>
          </a:p>
          <a:p>
            <a:r>
              <a:rPr lang="es-AR" sz="2800" b="1" dirty="0">
                <a:latin typeface="UniversLTStd-Bold"/>
              </a:rPr>
              <a:t>2.° </a:t>
            </a:r>
            <a:r>
              <a:rPr lang="es-AR" sz="2800" dirty="0">
                <a:latin typeface="UniversLTStd-Light"/>
              </a:rPr>
              <a:t>Multiplicaciones y divisiones.</a:t>
            </a:r>
          </a:p>
          <a:p>
            <a:r>
              <a:rPr lang="es-AR" sz="2800" b="1" dirty="0">
                <a:latin typeface="UniversLTStd-Bold"/>
              </a:rPr>
              <a:t>3.° </a:t>
            </a:r>
            <a:r>
              <a:rPr lang="es-AR" sz="2800" dirty="0">
                <a:latin typeface="UniversLTStd-Light"/>
              </a:rPr>
              <a:t>Sumas y restas.</a:t>
            </a:r>
            <a:endParaRPr lang="es-AR" sz="28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EABBABC-855B-43A9-AFAC-3FF168103663}"/>
              </a:ext>
            </a:extLst>
          </p:cNvPr>
          <p:cNvSpPr/>
          <p:nvPr/>
        </p:nvSpPr>
        <p:spPr>
          <a:xfrm>
            <a:off x="7158459" y="1890961"/>
            <a:ext cx="13099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400" b="1" dirty="0">
                <a:solidFill>
                  <a:srgbClr val="FF0000"/>
                </a:solidFill>
                <a:latin typeface="UniversLTStd-Bold"/>
              </a:rPr>
              <a:t>Ejemplo:</a:t>
            </a:r>
            <a:endParaRPr lang="es-AR" sz="24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DA1389B-1475-4D60-9435-4D76F3491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9114" y="2631781"/>
            <a:ext cx="4255551" cy="1973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477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51</Words>
  <Application>Microsoft Office PowerPoint</Application>
  <PresentationFormat>Panorámica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CaeciliaLTStd-Bold</vt:lpstr>
      <vt:lpstr>Calibri</vt:lpstr>
      <vt:lpstr>Calibri Light</vt:lpstr>
      <vt:lpstr>UniversLTStd-Bold</vt:lpstr>
      <vt:lpstr>UniversLTStd-Light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3</cp:revision>
  <dcterms:created xsi:type="dcterms:W3CDTF">2021-05-12T13:38:15Z</dcterms:created>
  <dcterms:modified xsi:type="dcterms:W3CDTF">2021-05-12T14:29:25Z</dcterms:modified>
</cp:coreProperties>
</file>