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DF5F-A289-4C85-95EC-F5B163B4A528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4DD3-063D-44E3-889A-702D9D84D6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30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40D9D-82F9-4C0C-95F5-30606BEDE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0C1B0-2926-4B73-8348-B8EC54E0A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F748A-E287-4AA2-8114-E4E221AD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6B6D76-BFCF-4F85-B71B-69F67134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89903-5B9B-4A7D-8D90-EFE30D6D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62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B6CB2-3DC8-4CA0-909C-25B55FF0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A6C86E-4459-4AE5-A2CD-3CF405DA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7B83E-0FE8-41FD-8ED9-11F28BFC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D273-1EF6-49EF-9A81-CC38B0F1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5CE06-CE80-476E-8C62-E1F6616F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5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92F15D-5B68-49A2-8C4D-4A8F46089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15ABC1-216B-475C-A3E2-F8AAA712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15721-12FA-43DC-A487-1770D246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30E198-7F2A-483F-A0F3-1DA841F3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168F-0603-4CAE-95EE-F7CD243F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25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639ED-0251-49FF-AE89-BD816926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ED951-17F3-400C-9709-7803D212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0BBFBB-9657-4BDA-8121-C7EE9680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BC627-0820-41C6-8951-8AF4F2CA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258AF-1CD1-4A97-A48B-009B168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351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202E5-8F31-4DE1-AB79-BE8B9D95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862A1-CA51-4471-A8F0-99F2DC56F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B0D0B-D4E2-4363-B167-7D32A5A3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2859B-98C7-4CA7-94E3-E4F3356C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609ED-00D2-4594-B185-1CAD99D9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2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C9355-978F-4389-8F30-1EB90E54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E8E4F-3BF2-43E8-A45F-E6012FEA1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EBE2F9-75E1-4090-A7CE-1FE7E432E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67C338-BB8E-4BD9-964A-D8C29586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DFF56B-B412-4065-BA7E-52E7F066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C741AD-222B-4D34-A9FC-84EBF0F0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415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CB4E2-E073-44DE-BE77-46C49517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DC34C7-C755-4FE6-80D8-50D76DA4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DC9AE2-D3FB-44AA-A1B9-20CBE5E82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68B000-6C4B-4F9E-9098-A4635D86F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E19B8-4C97-4C08-B7C2-A4524C490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CA783E-0116-4B81-A228-9DAFAB7E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A217E7-EFBC-4140-A725-D72F8BC8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9F4D4A-2139-495F-8055-80702131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52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F5B1-5602-470B-AE5C-D2DC8615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277715-75FF-4563-AFEA-A1AD6686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498337-795A-4E8C-B940-3B597E20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E8979-21A8-4F85-BE36-DC72F2CF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091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38AFF4-5078-44B5-A4E9-FE5CEA61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5353BD-322E-4305-9130-55A850EE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D69C89-4DA1-44E1-BB46-602151CB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705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B7FDE-5923-4396-B0A3-E33E1D9C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DDE90-6A24-4199-82E5-D9F561FE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4C38E9-31AB-4B5B-ADCD-ADBD0F89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0085D-8B13-4850-8D03-9E53BDFD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F4BE1-BD6E-4942-9201-BBCB1E76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9EFDB1-F4C4-4842-907D-21777203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31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8C2A-4B0A-46F4-90EC-FB771DE1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F5FCF9-54D9-4BD6-B434-F7BA99598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306A0-7EB5-4862-B095-F251FAEF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5C4E20-C5F2-4DC1-A2CC-31703BD8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6B2037-CAF1-48DB-B689-E3CE43FD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6BCDC3-289F-4211-8B07-A890B79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57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0DC21E-0DD0-49CE-BC40-7D0B0B36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0603-69BB-4312-8F9C-D037EE9F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173CB5-9AAD-4D03-B382-0BED46E4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0E91-58E5-4AE4-942A-77E2EC451926}" type="datetimeFigureOut">
              <a:rPr lang="es-AR" smtClean="0"/>
              <a:t>27/7/2021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A5B3F-22FC-4C94-A9D1-7E5E035CB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F17F4-1599-4037-9C2B-2B2B6021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2363-E27C-483A-B136-8A5C4F5B8D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667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F4D8AFD-B271-4578-AC63-ACA96C7ABCAB}"/>
              </a:ext>
            </a:extLst>
          </p:cNvPr>
          <p:cNvSpPr/>
          <p:nvPr/>
        </p:nvSpPr>
        <p:spPr>
          <a:xfrm>
            <a:off x="1844608" y="2748301"/>
            <a:ext cx="5265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latin typeface="Calibri-Bold"/>
              </a:rPr>
              <a:t>Suma y resta de fracciones</a:t>
            </a:r>
            <a:endParaRPr lang="es-AR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53805A-B950-421B-8D0E-EA91584C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73" y="521679"/>
            <a:ext cx="4015154" cy="40151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BF53D6-69AC-46B5-A97F-A0069A5D7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50" y="3394632"/>
            <a:ext cx="2498186" cy="2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0571F6E-31D3-4285-843E-C9B9B274DE62}"/>
              </a:ext>
            </a:extLst>
          </p:cNvPr>
          <p:cNvSpPr/>
          <p:nvPr/>
        </p:nvSpPr>
        <p:spPr>
          <a:xfrm>
            <a:off x="586330" y="1029017"/>
            <a:ext cx="10541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Calibri-Light"/>
              </a:rPr>
              <a:t>Si tienen </a:t>
            </a:r>
            <a:r>
              <a:rPr lang="es-MX" sz="2400" b="1" dirty="0">
                <a:solidFill>
                  <a:srgbClr val="0070C0"/>
                </a:solidFill>
                <a:latin typeface="Calibri-Bold"/>
              </a:rPr>
              <a:t>igual denominador</a:t>
            </a:r>
            <a:r>
              <a:rPr lang="es-MX" sz="2400" dirty="0">
                <a:solidFill>
                  <a:srgbClr val="000000"/>
                </a:solidFill>
                <a:latin typeface="Calibri-Light"/>
              </a:rPr>
              <a:t>, se suman o restan los numeradores y se mantiene el denominador.</a:t>
            </a:r>
            <a:endParaRPr lang="es-AR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57E373-9969-447F-9EBD-2AFE5178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63" y="2843212"/>
            <a:ext cx="3886200" cy="1171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0E281F-2B2C-432D-9FEA-37F34834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38" y="4548809"/>
            <a:ext cx="4057650" cy="1038225"/>
          </a:xfrm>
          <a:prstGeom prst="rect">
            <a:avLst/>
          </a:prstGeom>
        </p:spPr>
      </p:pic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5FD8165A-169C-4BBC-971E-B3B60057882B}"/>
              </a:ext>
            </a:extLst>
          </p:cNvPr>
          <p:cNvSpPr/>
          <p:nvPr/>
        </p:nvSpPr>
        <p:spPr>
          <a:xfrm>
            <a:off x="5436754" y="3428999"/>
            <a:ext cx="949979" cy="443078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4E987317-35B4-421D-B09C-9F8289187B11}"/>
              </a:ext>
            </a:extLst>
          </p:cNvPr>
          <p:cNvSpPr/>
          <p:nvPr/>
        </p:nvSpPr>
        <p:spPr>
          <a:xfrm>
            <a:off x="5563363" y="5134596"/>
            <a:ext cx="949979" cy="443078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77DAEAE-1DF3-46A1-B44C-13A95786E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30212" r="51307" b="24261"/>
          <a:stretch/>
        </p:blipFill>
        <p:spPr>
          <a:xfrm>
            <a:off x="7656723" y="2014759"/>
            <a:ext cx="3893749" cy="39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E1F666-CF35-41E6-9465-AA5C443038B0}"/>
              </a:ext>
            </a:extLst>
          </p:cNvPr>
          <p:cNvSpPr/>
          <p:nvPr/>
        </p:nvSpPr>
        <p:spPr>
          <a:xfrm>
            <a:off x="698694" y="550250"/>
            <a:ext cx="10499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Calibri-Light"/>
              </a:rPr>
              <a:t>Si tienen </a:t>
            </a:r>
            <a:r>
              <a:rPr lang="es-MX" sz="2400" b="1" dirty="0">
                <a:solidFill>
                  <a:srgbClr val="FF0000"/>
                </a:solidFill>
                <a:latin typeface="Calibri-Bold"/>
              </a:rPr>
              <a:t>distinto denominador</a:t>
            </a:r>
            <a:r>
              <a:rPr lang="es-MX" sz="2400" dirty="0">
                <a:solidFill>
                  <a:srgbClr val="000000"/>
                </a:solidFill>
                <a:latin typeface="Calibri-Light"/>
              </a:rPr>
              <a:t>, se puede buscar fracciones equivalentes con un </a:t>
            </a:r>
            <a:r>
              <a:rPr lang="es-MX" sz="2400" b="1" dirty="0">
                <a:solidFill>
                  <a:srgbClr val="FF0000"/>
                </a:solidFill>
                <a:latin typeface="Calibri-Bold"/>
              </a:rPr>
              <a:t>denominador común</a:t>
            </a:r>
            <a:r>
              <a:rPr lang="es-MX" sz="2400" dirty="0">
                <a:solidFill>
                  <a:srgbClr val="000000"/>
                </a:solidFill>
                <a:latin typeface="Calibri-Light"/>
              </a:rPr>
              <a:t>; por ejemplo, el </a:t>
            </a:r>
            <a:r>
              <a:rPr lang="es-MX" sz="2400" dirty="0" err="1">
                <a:solidFill>
                  <a:srgbClr val="000000"/>
                </a:solidFill>
                <a:latin typeface="Calibri-Light"/>
              </a:rPr>
              <a:t>m.c.m</a:t>
            </a:r>
            <a:r>
              <a:rPr lang="es-MX" sz="2400" dirty="0">
                <a:solidFill>
                  <a:srgbClr val="000000"/>
                </a:solidFill>
                <a:latin typeface="Calibri-Light"/>
              </a:rPr>
              <a:t>. de sus denominadores.</a:t>
            </a:r>
            <a:endParaRPr lang="es-AR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51FD39-82FB-4E66-9B8B-112357F8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69" y="2672771"/>
            <a:ext cx="6429375" cy="1000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B3B03B-BB0D-4AA7-8EEB-1AED228A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730" y="4265379"/>
            <a:ext cx="5705475" cy="1000125"/>
          </a:xfrm>
          <a:prstGeom prst="rect">
            <a:avLst/>
          </a:prstGeom>
        </p:spPr>
      </p:pic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17CC872B-F6D0-434B-A3EE-0A6D7A251045}"/>
              </a:ext>
            </a:extLst>
          </p:cNvPr>
          <p:cNvSpPr/>
          <p:nvPr/>
        </p:nvSpPr>
        <p:spPr>
          <a:xfrm>
            <a:off x="9964835" y="3133579"/>
            <a:ext cx="949979" cy="44307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6FE15C0B-3569-4AEC-B6BA-C94D0455D124}"/>
              </a:ext>
            </a:extLst>
          </p:cNvPr>
          <p:cNvSpPr/>
          <p:nvPr/>
        </p:nvSpPr>
        <p:spPr>
          <a:xfrm>
            <a:off x="9877205" y="4765441"/>
            <a:ext cx="949979" cy="44307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78F4F8C-0215-434A-8F4E-3F9D9D56A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9" t="25135" b="25019"/>
          <a:stretch/>
        </p:blipFill>
        <p:spPr>
          <a:xfrm>
            <a:off x="365759" y="2226882"/>
            <a:ext cx="2738511" cy="30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FE83E5-DC7E-4BC5-9F6E-81F4F77C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876007"/>
            <a:ext cx="10287000" cy="10001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106EAD-C2E2-4185-98F3-C46DBA86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5261609"/>
            <a:ext cx="10325100" cy="1095375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FD14174-3547-40DB-95B1-1572045D3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/>
          <a:stretch/>
        </p:blipFill>
        <p:spPr>
          <a:xfrm>
            <a:off x="2067950" y="970010"/>
            <a:ext cx="7282669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51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Calibri-Bold</vt:lpstr>
      <vt:lpstr>Calibri-Light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3</cp:revision>
  <dcterms:created xsi:type="dcterms:W3CDTF">2021-07-27T18:51:14Z</dcterms:created>
  <dcterms:modified xsi:type="dcterms:W3CDTF">2021-07-27T18:59:27Z</dcterms:modified>
</cp:coreProperties>
</file>