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2A8364-C470-48E5-AD12-7ED851DDDF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646E82-2BE0-47C8-BF7D-47C5A31C9F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13983E-B050-4B17-8604-9FF4C5326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0B28-CC6E-4F2D-9EE4-E611F096EE5E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16BF0C-60E2-43A0-B8FE-5B0C96EB6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85F632-A47A-4277-A9D4-9202243D0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EC82D-7C3E-4B32-BF36-C3D6E6525D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3053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0EDECF-E10D-4F2D-AB26-707C99AC4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F588CA6-32E0-4F56-8EF9-98DFDBB5D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AA1885-415F-4ED8-87FB-2AC8769A6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0B28-CC6E-4F2D-9EE4-E611F096EE5E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89620F-5043-4F5E-81EB-570992B5D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882358-B59E-418F-930D-7EC385BDE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EC82D-7C3E-4B32-BF36-C3D6E6525D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5040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C38A2FF-F053-4747-933A-F35DAB4CAC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C2AF9A6-4451-49E8-95C2-7C2B5E2B03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C309AB-887F-4040-85D6-06D927671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0B28-CC6E-4F2D-9EE4-E611F096EE5E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AEBDF0-FDDE-4B90-914F-49B3F5BBC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03D6C6-1BBA-497E-8A16-C4565D7C4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EC82D-7C3E-4B32-BF36-C3D6E6525D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85627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8584B8-EB77-4E4E-ACB5-CB3B23EFE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E4663F-D1AD-44A8-A945-D0B3114E0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673E62-655E-4AC9-9506-C57432710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0B28-CC6E-4F2D-9EE4-E611F096EE5E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EF4597-4822-4634-AE7A-39F2C263D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53F914-0DDB-442F-AAB9-49E9FBBB0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EC82D-7C3E-4B32-BF36-C3D6E6525D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69126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E436FD-EF4D-4838-B4DA-9C7B740B1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8624D3-D227-4588-9F8A-CB3FC999C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719DD9-381F-4CEC-845E-AD35A3DF2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0B28-CC6E-4F2D-9EE4-E611F096EE5E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85A59D-E5A4-46E9-B3F3-D2514358D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2CFC19-FF43-473D-9E3E-B3DDFA6C0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EC82D-7C3E-4B32-BF36-C3D6E6525D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62731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2562C9-6497-45EE-9168-E84584E84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F27664-832B-429E-AFB6-96F9B67CDB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DCA1F5A-B65A-4D60-AE30-092B87FA76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819AFB-50CF-4812-A1E4-18F5E2FC0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0B28-CC6E-4F2D-9EE4-E611F096EE5E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729C6BC-7E5E-41D2-B88D-2F9272F61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57430C-B5AA-49EE-85C2-0819BF4D0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EC82D-7C3E-4B32-BF36-C3D6E6525D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47149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893C93-BE98-4F5E-80FB-3D7B6CB52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134A63-26C4-4F94-AAB7-81202C8C6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B74F6BA-D8AF-4237-B4F5-85C69AC369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27FEC5E-7593-4173-91DB-308E2D4428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3544CD5-EE4E-45EA-A093-62ECAE3D50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81AB7BA-9137-4B90-8E6C-71FD413AA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0B28-CC6E-4F2D-9EE4-E611F096EE5E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A675C92-F923-41E4-B2FC-EC92DB8C9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40A0693-CE83-413B-9E72-217AD8C60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EC82D-7C3E-4B32-BF36-C3D6E6525D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56709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A8300F-38D6-48B4-974C-306C824CC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23C77FB-CF60-47B0-A8AD-46C897308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0B28-CC6E-4F2D-9EE4-E611F096EE5E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C379017-EF2F-4D72-A130-9C8E4AD22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21300B7-8275-426C-9F80-EEF392C95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EC82D-7C3E-4B32-BF36-C3D6E6525D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2916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EBD939B-BC76-4CC6-A613-B120F3A2E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0B28-CC6E-4F2D-9EE4-E611F096EE5E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E53454F-76E5-47C3-9EB3-67139715D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22C89C4-B640-4C2F-A8C1-33E6A6A14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EC82D-7C3E-4B32-BF36-C3D6E6525D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66083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D02D60-4FDA-41FB-931B-91C61DFA2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2951D7-57E2-4B0F-8469-897BF6BA9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0619646-BB97-475D-8039-77A43F5855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0C26FAF-8549-4F39-B4F7-B023B7ABF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0B28-CC6E-4F2D-9EE4-E611F096EE5E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C0009DF-B387-46B1-9609-60BA702B6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CC300A-4AFB-4C5C-87EC-F74EA1228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EC82D-7C3E-4B32-BF36-C3D6E6525D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57230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8F50BA-5F60-4452-A307-C69F00598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9E694BD-B476-49B1-B6C7-7A8C8194DB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A4C9E90-39E1-4FB2-895C-AA3EE918FC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DA15C6-CDB1-4DBE-B63D-450E88B5A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0B28-CC6E-4F2D-9EE4-E611F096EE5E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1D2DEE-C02B-44A5-BDD8-93041B04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A8949A-A04B-4920-A2E9-CA9A5F7B8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EC82D-7C3E-4B32-BF36-C3D6E6525D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3483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8AB1AF6-6F77-44B6-8661-D1B492AB2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E280CBF-F838-4FAE-A2B9-756645EA5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530942-F0DA-4B0F-87C4-11CDB01DD3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30B28-CC6E-4F2D-9EE4-E611F096EE5E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5D580E-8505-4559-A801-AFEA9227C9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A86132-E0E2-4FA2-AE9E-2BBE26A3B0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EC82D-7C3E-4B32-BF36-C3D6E6525D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56190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 descr="Imagen que contiene luz, iluminado, lego, oscuro&#10;&#10;Descripción generada automáticamente">
            <a:extLst>
              <a:ext uri="{FF2B5EF4-FFF2-40B4-BE49-F238E27FC236}">
                <a16:creationId xmlns:a16="http://schemas.microsoft.com/office/drawing/2014/main" id="{1901701E-80DD-413B-B4E7-8E237A8943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02" b="11593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B3AD8EE8-DD43-436A-B767-138B052D6C7F}"/>
              </a:ext>
            </a:extLst>
          </p:cNvPr>
          <p:cNvSpPr/>
          <p:nvPr/>
        </p:nvSpPr>
        <p:spPr>
          <a:xfrm>
            <a:off x="1097280" y="325550"/>
            <a:ext cx="10058400" cy="357477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b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El uso de las fracciones</a:t>
            </a:r>
            <a:endParaRPr lang="en-US" sz="5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28155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780578F-4E31-4450-9AF8-689EAA080218}"/>
              </a:ext>
            </a:extLst>
          </p:cNvPr>
          <p:cNvSpPr/>
          <p:nvPr/>
        </p:nvSpPr>
        <p:spPr>
          <a:xfrm>
            <a:off x="816982" y="1162315"/>
            <a:ext cx="3158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latin typeface="Calibri-Light"/>
              </a:rPr>
              <a:t>En la figura se pintaron con rojo</a:t>
            </a:r>
            <a:endParaRPr lang="es-AR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6A8236A-D223-42E8-AB02-2C98A79C95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5894" y="695288"/>
            <a:ext cx="2746938" cy="16727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95561266-40B4-4C3F-B76E-05200D23A5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8281" y="1718310"/>
            <a:ext cx="2190750" cy="4953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DED74237-68C8-435E-A692-DA2A01450EA9}"/>
              </a:ext>
            </a:extLst>
          </p:cNvPr>
          <p:cNvSpPr/>
          <p:nvPr/>
        </p:nvSpPr>
        <p:spPr>
          <a:xfrm>
            <a:off x="563763" y="3244334"/>
            <a:ext cx="107607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latin typeface="Calibri-Light"/>
              </a:rPr>
              <a:t>Si se reparten en forma equitativa 5 chocolates entre 2, la fracción de chocolate que recibe cada uno es         .</a:t>
            </a:r>
            <a:endParaRPr lang="es-A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69DDB45A-41ED-47FA-9354-57A7760F52FD}"/>
                  </a:ext>
                </a:extLst>
              </p:cNvPr>
              <p:cNvSpPr txBox="1"/>
              <p:nvPr/>
            </p:nvSpPr>
            <p:spPr>
              <a:xfrm>
                <a:off x="10353822" y="3079513"/>
                <a:ext cx="238848" cy="6989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AR" sz="24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240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s-AR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AR" sz="2400" dirty="0"/>
              </a:p>
            </p:txBody>
          </p:sp>
        </mc:Choice>
        <mc:Fallback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69DDB45A-41ED-47FA-9354-57A7760F5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3822" y="3079513"/>
                <a:ext cx="238848" cy="6989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Imagen 6">
            <a:extLst>
              <a:ext uri="{FF2B5EF4-FFF2-40B4-BE49-F238E27FC236}">
                <a16:creationId xmlns:a16="http://schemas.microsoft.com/office/drawing/2014/main" id="{90C5F3AE-04A9-4475-AF54-9DAADB7A8A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78496" y="3993209"/>
            <a:ext cx="5575708" cy="5636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91947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D0B3CED6-B61F-4FDA-AEEF-02B5264CB99A}"/>
              </a:ext>
            </a:extLst>
          </p:cNvPr>
          <p:cNvSpPr/>
          <p:nvPr/>
        </p:nvSpPr>
        <p:spPr>
          <a:xfrm>
            <a:off x="867508" y="829045"/>
            <a:ext cx="100490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rgbClr val="000000"/>
                </a:solidFill>
                <a:latin typeface="Calibri-Light"/>
              </a:rPr>
              <a:t>Una fracción indica el cociente entre el numerador y el </a:t>
            </a:r>
            <a:r>
              <a:rPr lang="es-AR" sz="2400" dirty="0">
                <a:solidFill>
                  <a:srgbClr val="000000"/>
                </a:solidFill>
                <a:latin typeface="Calibri-Light"/>
              </a:rPr>
              <a:t>denominador.</a:t>
            </a:r>
          </a:p>
          <a:p>
            <a:r>
              <a:rPr lang="es-MX" sz="2400" dirty="0">
                <a:solidFill>
                  <a:srgbClr val="000000"/>
                </a:solidFill>
                <a:latin typeface="Calibri-Light"/>
              </a:rPr>
              <a:t>Hay fracciones que pueden escribirse como </a:t>
            </a:r>
            <a:r>
              <a:rPr lang="es-MX" sz="2400" b="1" dirty="0">
                <a:solidFill>
                  <a:srgbClr val="00B050"/>
                </a:solidFill>
                <a:latin typeface="Calibri-Bold"/>
              </a:rPr>
              <a:t>número mixto</a:t>
            </a:r>
            <a:r>
              <a:rPr lang="es-MX" sz="2400" dirty="0">
                <a:solidFill>
                  <a:srgbClr val="000000"/>
                </a:solidFill>
                <a:latin typeface="Calibri-Light"/>
              </a:rPr>
              <a:t>.</a:t>
            </a:r>
            <a:endParaRPr lang="es-AR" sz="24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16C0537-BE46-4C1E-99C5-BC98DEAEE7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49" y="2333991"/>
            <a:ext cx="8253767" cy="17034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851384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55</Words>
  <Application>Microsoft Office PowerPoint</Application>
  <PresentationFormat>Panorámica</PresentationFormat>
  <Paragraphs>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Calibri-Bold</vt:lpstr>
      <vt:lpstr>Calibri-Light</vt:lpstr>
      <vt:lpstr>Cambria Math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Palmieri, Cecilia Paula</dc:creator>
  <cp:lastModifiedBy>Palmieri, Cecilia Paula</cp:lastModifiedBy>
  <cp:revision>2</cp:revision>
  <dcterms:created xsi:type="dcterms:W3CDTF">2021-05-12T15:48:48Z</dcterms:created>
  <dcterms:modified xsi:type="dcterms:W3CDTF">2021-05-12T18:03:18Z</dcterms:modified>
</cp:coreProperties>
</file>