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91FC8-B6EA-427B-B3BE-6E0728FB4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1F4EAA-7F40-4AC2-8F37-1826E072E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EA7D9-D53E-414A-9F11-56A8CACC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4344C9-FFAF-423F-8E61-1B67BFCA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FEA68-70B0-46C9-821C-C01DEAC5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971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1B897-B2B7-4A5D-80AB-1328D183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73EEFE-48C7-4366-B273-1AB26F3D3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CBA61-CC53-4205-BDE1-ED41C2B0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B115C6-8FED-45C6-9C38-5B45CFD9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0BFE41-E08B-4430-A820-1B29FFBF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351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063FA3-D0D4-4A5D-91B1-639FA6EE2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8E22EC-1AC0-4777-A744-0699CE677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F3F0C-275A-42F4-B51C-4D40E3B6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D8BA8B-4843-4A33-8762-C238CB99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281E4-E38C-45D4-B66F-10EDF2A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4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066BA-76DB-44DA-BE05-6B92ED32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B665B-0D1E-41BB-B261-D30A1C63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D7E18-52A5-4C6D-A036-320A3C13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B608C-12E3-400C-9FCD-942EFBA7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D855A5-B45B-483D-A631-16A91AA2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600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50EF8-27D7-410C-9ACB-45A149CF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F4DF5A-2213-45F1-838C-3078FC2D1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7AED3C-D3B1-41D4-A5CA-B2DCE39C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32E354-523A-41AD-B2EB-A0FBD338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C372F-A83C-4778-B08D-B157AC40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688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D1CE3-BACC-49D9-BB6A-2CB6EEE1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E898C9-5015-4649-B3CA-B7CC7EB3A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62FCB5-CB4F-459D-8AE0-DB2A372EA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2C853B-6658-49B6-A77C-703C4AE8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9E3212-C803-4F1B-9D65-B9A87BC1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ACCEB0-33E4-497E-8538-A64A6692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001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89785-0B70-49D5-9743-8E5301E6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7BADC9-4EA6-45A7-BF43-34886ED64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C91823-90FA-48C0-9A93-BB8857FB2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5D21F6-6593-42A5-A5ED-FB910EEC9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10FD2C-3DB3-49F1-8844-8AA30888B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A76A06-FD89-4599-B659-59E32CC8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9E1B5A-E18E-47E0-8602-81DACB07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94A203-5375-4208-8BDD-570D40B6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593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A5732-953E-4E47-92A1-4A8E3B0D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A2C4E2-CC3D-4C7C-A62D-36B019ED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BBD866-E7C7-4562-8053-542C43C8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48C662-5D1B-4133-8679-9B0B10B4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007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1A2D18-E913-4B89-B094-F90984D2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FFE6B5-8729-404D-8202-8BE17E13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9C021A-8F36-4B45-8022-E65C7405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048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29315-7EA1-4FE5-930C-61B2A443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7F946-6D6C-4736-85BE-55FC5FF37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22E23A-203C-4EEB-AB4D-F9AC64CDA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0A92B-9BFF-46FA-BFCB-44DA269C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EA9294-C68C-4512-BFEA-531DC789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613446-DFCF-472A-AC56-367E7973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022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37D57-FADD-4E8F-BFA8-078EC5DA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5951F3-E96F-48FC-8E47-AD799BD21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A00AC7-125E-411A-80ED-5F388E9C6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13805-05D9-4A4E-AB97-F4D5E4C4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3B3F3B-9A83-4E00-A467-FCD67ADF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723B23-2431-45E6-88C8-63A32154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013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C83C9C-9DA4-4EEF-BA4D-CD2CDFA0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1EA0EA-97B0-4F10-8321-78AAC808F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573D01-8D05-413D-B460-37A4FEB4F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407C-88B5-427B-AF94-C9C3746F5C9C}" type="datetimeFigureOut">
              <a:rPr lang="es-AR" smtClean="0"/>
              <a:t>23/6/2020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80748-3CF2-415D-8719-087C35E3A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794A05-D003-49DB-95A2-A5BEBD1E2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27AD-1280-4F73-A761-37B9EB2E83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50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703A28-154C-48B1-82E8-658CB6BF2389}"/>
              </a:ext>
            </a:extLst>
          </p:cNvPr>
          <p:cNvSpPr txBox="1"/>
          <p:nvPr/>
        </p:nvSpPr>
        <p:spPr>
          <a:xfrm>
            <a:off x="2954215" y="633046"/>
            <a:ext cx="328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highlight>
                  <a:srgbClr val="FFFF00"/>
                </a:highlight>
              </a:rPr>
              <a:t>3ro lengua adjetivos calificativos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75C89E-3AE7-4657-8D67-52C4A79F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00" y="1473982"/>
            <a:ext cx="5010150" cy="37623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532D8AC-D470-40B5-A13E-7C03DC2F8110}"/>
              </a:ext>
            </a:extLst>
          </p:cNvPr>
          <p:cNvSpPr txBox="1"/>
          <p:nvPr/>
        </p:nvSpPr>
        <p:spPr>
          <a:xfrm>
            <a:off x="6739008" y="2022814"/>
            <a:ext cx="51716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Reemplazar título: </a:t>
            </a:r>
            <a:r>
              <a:rPr lang="es-AR" dirty="0"/>
              <a:t>Los adjetivos calificativos</a:t>
            </a:r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53795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200821-0261-4AF6-99D5-CC786B835A1B}"/>
              </a:ext>
            </a:extLst>
          </p:cNvPr>
          <p:cNvSpPr txBox="1"/>
          <p:nvPr/>
        </p:nvSpPr>
        <p:spPr>
          <a:xfrm>
            <a:off x="6771833" y="1728430"/>
            <a:ext cx="517163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Reemplazar texto por:</a:t>
            </a:r>
          </a:p>
          <a:p>
            <a:r>
              <a:rPr lang="es-MX" dirty="0"/>
              <a:t>Las palabras que se usan para describir las características de los sustantivos que acompañan se llaman </a:t>
            </a:r>
            <a:r>
              <a:rPr lang="es-MX" b="1" dirty="0"/>
              <a:t>adjetivos calificativos</a:t>
            </a:r>
            <a:r>
              <a:rPr lang="es-MX" dirty="0"/>
              <a:t>.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0BE946-A889-416E-A02E-D906EE38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052334"/>
            <a:ext cx="5076825" cy="37528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484DB2E-162A-49AC-8498-47EF190C8C6E}"/>
              </a:ext>
            </a:extLst>
          </p:cNvPr>
          <p:cNvSpPr txBox="1"/>
          <p:nvPr/>
        </p:nvSpPr>
        <p:spPr>
          <a:xfrm>
            <a:off x="6771833" y="630112"/>
            <a:ext cx="51716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Reemplazar título: </a:t>
            </a:r>
            <a:r>
              <a:rPr lang="es-AR" dirty="0"/>
              <a:t>Los adjetivos calificativos</a:t>
            </a:r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45137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200821-0261-4AF6-99D5-CC786B835A1B}"/>
              </a:ext>
            </a:extLst>
          </p:cNvPr>
          <p:cNvSpPr txBox="1"/>
          <p:nvPr/>
        </p:nvSpPr>
        <p:spPr>
          <a:xfrm>
            <a:off x="7400189" y="3089480"/>
            <a:ext cx="4163453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Colocar 2 puntos antes del ejemplo y modificar</a:t>
            </a:r>
          </a:p>
          <a:p>
            <a:endParaRPr lang="es-AR" b="1" dirty="0"/>
          </a:p>
          <a:p>
            <a:r>
              <a:rPr lang="es-AR" dirty="0"/>
              <a:t>decimos: Esa pelotita es naranja.</a:t>
            </a:r>
          </a:p>
          <a:p>
            <a:endParaRPr lang="es-AR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DDD13F-A17D-4F31-95F8-3A223290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40" y="917643"/>
            <a:ext cx="6250953" cy="43436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392E3F-1AB3-4AFD-8C49-DCEA7070A7CF}"/>
              </a:ext>
            </a:extLst>
          </p:cNvPr>
          <p:cNvSpPr txBox="1"/>
          <p:nvPr/>
        </p:nvSpPr>
        <p:spPr>
          <a:xfrm>
            <a:off x="6626466" y="475368"/>
            <a:ext cx="51716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Reemplazar título: </a:t>
            </a:r>
            <a:r>
              <a:rPr lang="es-AR" dirty="0"/>
              <a:t>Los adjetivos calificativos</a:t>
            </a:r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7963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9392E3F-1AB3-4AFD-8C49-DCEA7070A7CF}"/>
              </a:ext>
            </a:extLst>
          </p:cNvPr>
          <p:cNvSpPr txBox="1"/>
          <p:nvPr/>
        </p:nvSpPr>
        <p:spPr>
          <a:xfrm>
            <a:off x="6626466" y="475368"/>
            <a:ext cx="51716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Reemplazar título: </a:t>
            </a:r>
            <a:r>
              <a:rPr lang="es-AR" dirty="0"/>
              <a:t>Los adjetivos calificativos</a:t>
            </a:r>
          </a:p>
          <a:p>
            <a:endParaRPr lang="es-AR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182F50-143F-431B-9DFF-A8FF8C1E4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7" y="684921"/>
            <a:ext cx="5710481" cy="44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9392E3F-1AB3-4AFD-8C49-DCEA7070A7CF}"/>
              </a:ext>
            </a:extLst>
          </p:cNvPr>
          <p:cNvSpPr txBox="1"/>
          <p:nvPr/>
        </p:nvSpPr>
        <p:spPr>
          <a:xfrm>
            <a:off x="6626466" y="475368"/>
            <a:ext cx="51716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Reemplazar título: </a:t>
            </a:r>
            <a:r>
              <a:rPr lang="es-AR" dirty="0"/>
              <a:t>Los adjetivos calificativos</a:t>
            </a:r>
          </a:p>
          <a:p>
            <a:endParaRPr lang="es-AR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61D8DB-23FE-41D3-BFED-E8FB7BD3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68" y="798533"/>
            <a:ext cx="5865562" cy="44346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F90CAF7-F581-4DFB-925D-C0AE9FA55BD7}"/>
              </a:ext>
            </a:extLst>
          </p:cNvPr>
          <p:cNvSpPr txBox="1"/>
          <p:nvPr/>
        </p:nvSpPr>
        <p:spPr>
          <a:xfrm>
            <a:off x="7400189" y="3089480"/>
            <a:ext cx="4163453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Reemplazar texto por:</a:t>
            </a:r>
          </a:p>
          <a:p>
            <a:endParaRPr lang="es-AR" b="1" dirty="0"/>
          </a:p>
          <a:p>
            <a:r>
              <a:rPr lang="es-AR" dirty="0"/>
              <a:t>Una actividad puede ser divertida, aburrida, graciosa o creativa.</a:t>
            </a:r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87931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9392E3F-1AB3-4AFD-8C49-DCEA7070A7CF}"/>
              </a:ext>
            </a:extLst>
          </p:cNvPr>
          <p:cNvSpPr txBox="1"/>
          <p:nvPr/>
        </p:nvSpPr>
        <p:spPr>
          <a:xfrm>
            <a:off x="6626466" y="475368"/>
            <a:ext cx="51716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Reemplazar título: </a:t>
            </a:r>
            <a:r>
              <a:rPr lang="es-AR" dirty="0"/>
              <a:t>Los adjetivos calificativos</a:t>
            </a:r>
          </a:p>
          <a:p>
            <a:endParaRPr lang="es-AR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90CAF7-F581-4DFB-925D-C0AE9FA55BD7}"/>
              </a:ext>
            </a:extLst>
          </p:cNvPr>
          <p:cNvSpPr txBox="1"/>
          <p:nvPr/>
        </p:nvSpPr>
        <p:spPr>
          <a:xfrm>
            <a:off x="7400189" y="3089480"/>
            <a:ext cx="416345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b="1" dirty="0"/>
              <a:t>Sacar mayúscula a </a:t>
            </a:r>
            <a:r>
              <a:rPr lang="es-AR" dirty="0"/>
              <a:t>el clima</a:t>
            </a:r>
          </a:p>
          <a:p>
            <a:endParaRPr lang="es-AR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F736F7-4809-44D7-825B-6F2928F0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7" y="871107"/>
            <a:ext cx="5905896" cy="46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75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99</Words>
  <Application>Microsoft Office PowerPoint</Application>
  <PresentationFormat>Panorámica</PresentationFormat>
  <Paragraphs>16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Palmieri, Cecilia Paula</dc:creator>
  <cp:lastModifiedBy>Palmieri, Cecilia Paula</cp:lastModifiedBy>
  <cp:revision>114</cp:revision>
  <dcterms:created xsi:type="dcterms:W3CDTF">2020-05-08T18:35:08Z</dcterms:created>
  <dcterms:modified xsi:type="dcterms:W3CDTF">2020-06-23T19:37:49Z</dcterms:modified>
</cp:coreProperties>
</file>